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85" r:id="rId4"/>
    <p:sldId id="286" r:id="rId5"/>
    <p:sldId id="258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arbeit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AE5"/>
    <a:srgbClr val="FF770D"/>
    <a:srgbClr val="FE8A0D"/>
    <a:srgbClr val="FFE059"/>
    <a:srgbClr val="FD9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568" y="-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948D9-09F8-A849-9C9E-931699A2CE8B}" type="doc">
      <dgm:prSet loTypeId="urn:microsoft.com/office/officeart/2005/8/layout/matrix1" loCatId="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567BCEB4-1857-8C40-95D5-93B3CF649E57}">
      <dgm:prSet phldrT="[Text]"/>
      <dgm:spPr>
        <a:solidFill>
          <a:srgbClr val="FF770D"/>
        </a:solidFill>
      </dgm:spPr>
      <dgm:t>
        <a:bodyPr/>
        <a:lstStyle/>
        <a:p>
          <a:endParaRPr lang="en-US" b="1" dirty="0" smtClean="0">
            <a:latin typeface="Nunito-Black"/>
            <a:cs typeface="Nunito-Black"/>
          </a:endParaRPr>
        </a:p>
        <a:p>
          <a:endParaRPr lang="en-US" b="1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gm:t>
    </dgm:pt>
    <dgm:pt modelId="{46EE97BF-6B06-2E4A-A9F1-63AE47297087}" type="parTrans" cxnId="{6C9FFC52-44B8-9C4E-A475-2CF71A9C2DF0}">
      <dgm:prSet/>
      <dgm:spPr/>
      <dgm:t>
        <a:bodyPr/>
        <a:lstStyle/>
        <a:p>
          <a:endParaRPr lang="en-US"/>
        </a:p>
      </dgm:t>
    </dgm:pt>
    <dgm:pt modelId="{989198CF-D4FC-1A40-A9E9-BAEACDD6E5A2}" type="sibTrans" cxnId="{6C9FFC52-44B8-9C4E-A475-2CF71A9C2DF0}">
      <dgm:prSet/>
      <dgm:spPr/>
      <dgm:t>
        <a:bodyPr/>
        <a:lstStyle/>
        <a:p>
          <a:endParaRPr lang="en-US"/>
        </a:p>
      </dgm:t>
    </dgm:pt>
    <dgm:pt modelId="{99E5C9E9-80ED-8542-BAFC-67E26745AF4E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b="1" dirty="0"/>
        </a:p>
      </dgm:t>
    </dgm:pt>
    <dgm:pt modelId="{4C1C4189-FE4F-1A42-A059-A41DDBE368A6}" type="parTrans" cxnId="{77FB1734-89AF-BB46-A5BF-5FF212CF2421}">
      <dgm:prSet/>
      <dgm:spPr/>
      <dgm:t>
        <a:bodyPr/>
        <a:lstStyle/>
        <a:p>
          <a:endParaRPr lang="en-US"/>
        </a:p>
      </dgm:t>
    </dgm:pt>
    <dgm:pt modelId="{27201563-E8A6-5A47-B001-C3B8220ABB80}" type="sibTrans" cxnId="{77FB1734-89AF-BB46-A5BF-5FF212CF2421}">
      <dgm:prSet/>
      <dgm:spPr/>
      <dgm:t>
        <a:bodyPr/>
        <a:lstStyle/>
        <a:p>
          <a:endParaRPr lang="en-US"/>
        </a:p>
      </dgm:t>
    </dgm:pt>
    <dgm:pt modelId="{6AE528F1-7C14-664B-B766-E05388BFD6DF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r>
            <a:rPr lang="en-US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algn="l"/>
          <a:endParaRPr lang="en-US" b="1" u="sng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algn="l"/>
          <a:endParaRPr lang="en-US" b="1" u="sng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gm:t>
    </dgm:pt>
    <dgm:pt modelId="{10825D1A-1961-7745-A291-177D46C8D6A9}" type="parTrans" cxnId="{186A369D-5E3A-8F40-9660-22ECA6714904}">
      <dgm:prSet/>
      <dgm:spPr/>
      <dgm:t>
        <a:bodyPr/>
        <a:lstStyle/>
        <a:p>
          <a:endParaRPr lang="en-US"/>
        </a:p>
      </dgm:t>
    </dgm:pt>
    <dgm:pt modelId="{171DE1C7-790D-F94D-8C00-47A501EB1C8A}" type="sibTrans" cxnId="{186A369D-5E3A-8F40-9660-22ECA6714904}">
      <dgm:prSet/>
      <dgm:spPr/>
      <dgm:t>
        <a:bodyPr/>
        <a:lstStyle/>
        <a:p>
          <a:endParaRPr lang="en-US"/>
        </a:p>
      </dgm:t>
    </dgm:pt>
    <dgm:pt modelId="{CE4760AF-6505-7547-ABC0-B7375BCAA8E0}">
      <dgm:prSet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ctr"/>
          <a:endParaRPr lang="en-US" b="1" dirty="0" smtClean="0"/>
        </a:p>
        <a:p>
          <a:pPr algn="ctr"/>
          <a:endParaRPr lang="en-US" b="1" dirty="0" smtClean="0"/>
        </a:p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b="1" u="sng" dirty="0">
            <a:solidFill>
              <a:srgbClr val="404040"/>
            </a:solidFill>
            <a:latin typeface="Nunito-Black"/>
            <a:cs typeface="Nunito-Black"/>
          </a:endParaRPr>
        </a:p>
      </dgm:t>
    </dgm:pt>
    <dgm:pt modelId="{7DA8C683-6F19-EA40-828C-27539E2A5263}" type="parTrans" cxnId="{B43F62C4-C831-0A49-95D1-3B87BD8C8A85}">
      <dgm:prSet/>
      <dgm:spPr/>
      <dgm:t>
        <a:bodyPr/>
        <a:lstStyle/>
        <a:p>
          <a:endParaRPr lang="en-US"/>
        </a:p>
      </dgm:t>
    </dgm:pt>
    <dgm:pt modelId="{DDB080EA-1CB0-B14A-BDE8-43348F2F6142}" type="sibTrans" cxnId="{B43F62C4-C831-0A49-95D1-3B87BD8C8A85}">
      <dgm:prSet/>
      <dgm:spPr/>
      <dgm:t>
        <a:bodyPr/>
        <a:lstStyle/>
        <a:p>
          <a:endParaRPr lang="en-US"/>
        </a:p>
      </dgm:t>
    </dgm:pt>
    <dgm:pt modelId="{8FB8ED0E-2D56-9E49-8741-026E322E8DB8}">
      <dgm:prSet phldrT="[Text]"/>
      <dgm:spPr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</dgm:spPr>
      <dgm:t>
        <a:bodyPr/>
        <a:lstStyle/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b="1" u="sng" dirty="0" smtClean="0">
              <a:solidFill>
                <a:srgbClr val="404040"/>
              </a:solidFill>
            </a:rPr>
            <a:t>          </a:t>
          </a:r>
        </a:p>
        <a:p>
          <a:pPr algn="ctr"/>
          <a:endParaRPr lang="en-US" b="1" dirty="0" smtClean="0"/>
        </a:p>
        <a:p>
          <a:pPr algn="ctr"/>
          <a:endParaRPr lang="en-US" b="1" dirty="0"/>
        </a:p>
      </dgm:t>
    </dgm:pt>
    <dgm:pt modelId="{B6E46A1C-A0EB-B945-A1F1-0C5CEB090660}" type="sibTrans" cxnId="{36A6ABFB-0936-DC4F-8597-FBD04E767FB4}">
      <dgm:prSet/>
      <dgm:spPr/>
      <dgm:t>
        <a:bodyPr/>
        <a:lstStyle/>
        <a:p>
          <a:endParaRPr lang="en-US"/>
        </a:p>
      </dgm:t>
    </dgm:pt>
    <dgm:pt modelId="{662AEE9B-913C-C249-B334-42D1A1FB6DC7}" type="parTrans" cxnId="{36A6ABFB-0936-DC4F-8597-FBD04E767FB4}">
      <dgm:prSet/>
      <dgm:spPr/>
      <dgm:t>
        <a:bodyPr/>
        <a:lstStyle/>
        <a:p>
          <a:endParaRPr lang="en-US"/>
        </a:p>
      </dgm:t>
    </dgm:pt>
    <dgm:pt modelId="{735BBB7E-5BD2-604A-B557-3D372006E19A}" type="pres">
      <dgm:prSet presAssocID="{493948D9-09F8-A849-9C9E-931699A2CE8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9F814B-8F3E-8342-B108-5F417607A4E2}" type="pres">
      <dgm:prSet presAssocID="{493948D9-09F8-A849-9C9E-931699A2CE8B}" presName="matrix" presStyleCnt="0"/>
      <dgm:spPr/>
    </dgm:pt>
    <dgm:pt modelId="{B78127F1-A602-8446-88AC-7D69A83AB66B}" type="pres">
      <dgm:prSet presAssocID="{493948D9-09F8-A849-9C9E-931699A2CE8B}" presName="tile1" presStyleLbl="node1" presStyleIdx="0" presStyleCnt="4" custLinFactNeighborX="213"/>
      <dgm:spPr/>
      <dgm:t>
        <a:bodyPr/>
        <a:lstStyle/>
        <a:p>
          <a:endParaRPr lang="en-US"/>
        </a:p>
      </dgm:t>
    </dgm:pt>
    <dgm:pt modelId="{A3A22204-ABCE-0C42-A96D-DDDF4EE40536}" type="pres">
      <dgm:prSet presAssocID="{493948D9-09F8-A849-9C9E-931699A2CE8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1AE6B-CD5D-0A4A-AFB2-E40774EF8151}" type="pres">
      <dgm:prSet presAssocID="{493948D9-09F8-A849-9C9E-931699A2CE8B}" presName="tile2" presStyleLbl="node1" presStyleIdx="1" presStyleCnt="4"/>
      <dgm:spPr/>
      <dgm:t>
        <a:bodyPr/>
        <a:lstStyle/>
        <a:p>
          <a:endParaRPr lang="en-US"/>
        </a:p>
      </dgm:t>
    </dgm:pt>
    <dgm:pt modelId="{A5EB57EE-830C-774F-B1D4-3C388D9F7584}" type="pres">
      <dgm:prSet presAssocID="{493948D9-09F8-A849-9C9E-931699A2CE8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0D4C7-F064-2548-A7F1-806F7742F4E3}" type="pres">
      <dgm:prSet presAssocID="{493948D9-09F8-A849-9C9E-931699A2CE8B}" presName="tile3" presStyleLbl="node1" presStyleIdx="2" presStyleCnt="4"/>
      <dgm:spPr/>
      <dgm:t>
        <a:bodyPr/>
        <a:lstStyle/>
        <a:p>
          <a:endParaRPr lang="en-US"/>
        </a:p>
      </dgm:t>
    </dgm:pt>
    <dgm:pt modelId="{B1334B85-A8BE-3949-863B-DD89A0AEAD37}" type="pres">
      <dgm:prSet presAssocID="{493948D9-09F8-A849-9C9E-931699A2CE8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E7B15-7311-494D-96FF-54F576253855}" type="pres">
      <dgm:prSet presAssocID="{493948D9-09F8-A849-9C9E-931699A2CE8B}" presName="tile4" presStyleLbl="node1" presStyleIdx="3" presStyleCnt="4" custLinFactNeighborX="0" custLinFactNeighborY="0"/>
      <dgm:spPr/>
      <dgm:t>
        <a:bodyPr/>
        <a:lstStyle/>
        <a:p>
          <a:endParaRPr lang="en-US"/>
        </a:p>
      </dgm:t>
    </dgm:pt>
    <dgm:pt modelId="{A5E14FEA-0BD1-E54C-8CEB-87375EF50FEB}" type="pres">
      <dgm:prSet presAssocID="{493948D9-09F8-A849-9C9E-931699A2CE8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49ACF-6896-2740-9C38-FBA6E5C6A9DE}" type="pres">
      <dgm:prSet presAssocID="{493948D9-09F8-A849-9C9E-931699A2CE8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2AF55A6-6534-9447-A99E-C8C8CA990CB8}" type="presOf" srcId="{CE4760AF-6505-7547-ABC0-B7375BCAA8E0}" destId="{A5E14FEA-0BD1-E54C-8CEB-87375EF50FEB}" srcOrd="1" destOrd="0" presId="urn:microsoft.com/office/officeart/2005/8/layout/matrix1"/>
    <dgm:cxn modelId="{FBEEFF99-9157-2548-80E8-7FEB7CD1EB01}" type="presOf" srcId="{99E5C9E9-80ED-8542-BAFC-67E26745AF4E}" destId="{5E30D4C7-F064-2548-A7F1-806F7742F4E3}" srcOrd="0" destOrd="0" presId="urn:microsoft.com/office/officeart/2005/8/layout/matrix1"/>
    <dgm:cxn modelId="{266B247E-1EF2-104D-8426-D5D2A015F55F}" type="presOf" srcId="{8FB8ED0E-2D56-9E49-8741-026E322E8DB8}" destId="{07E1AE6B-CD5D-0A4A-AFB2-E40774EF8151}" srcOrd="0" destOrd="0" presId="urn:microsoft.com/office/officeart/2005/8/layout/matrix1"/>
    <dgm:cxn modelId="{2091D8CB-D512-5145-B2AB-5416CFDCC96C}" type="presOf" srcId="{CE4760AF-6505-7547-ABC0-B7375BCAA8E0}" destId="{084E7B15-7311-494D-96FF-54F576253855}" srcOrd="0" destOrd="0" presId="urn:microsoft.com/office/officeart/2005/8/layout/matrix1"/>
    <dgm:cxn modelId="{36A6ABFB-0936-DC4F-8597-FBD04E767FB4}" srcId="{567BCEB4-1857-8C40-95D5-93B3CF649E57}" destId="{8FB8ED0E-2D56-9E49-8741-026E322E8DB8}" srcOrd="1" destOrd="0" parTransId="{662AEE9B-913C-C249-B334-42D1A1FB6DC7}" sibTransId="{B6E46A1C-A0EB-B945-A1F1-0C5CEB090660}"/>
    <dgm:cxn modelId="{77FB1734-89AF-BB46-A5BF-5FF212CF2421}" srcId="{567BCEB4-1857-8C40-95D5-93B3CF649E57}" destId="{99E5C9E9-80ED-8542-BAFC-67E26745AF4E}" srcOrd="2" destOrd="0" parTransId="{4C1C4189-FE4F-1A42-A059-A41DDBE368A6}" sibTransId="{27201563-E8A6-5A47-B001-C3B8220ABB80}"/>
    <dgm:cxn modelId="{B43F62C4-C831-0A49-95D1-3B87BD8C8A85}" srcId="{567BCEB4-1857-8C40-95D5-93B3CF649E57}" destId="{CE4760AF-6505-7547-ABC0-B7375BCAA8E0}" srcOrd="3" destOrd="0" parTransId="{7DA8C683-6F19-EA40-828C-27539E2A5263}" sibTransId="{DDB080EA-1CB0-B14A-BDE8-43348F2F6142}"/>
    <dgm:cxn modelId="{87E1CE32-5367-E843-863C-436471E7B89F}" type="presOf" srcId="{567BCEB4-1857-8C40-95D5-93B3CF649E57}" destId="{12A49ACF-6896-2740-9C38-FBA6E5C6A9DE}" srcOrd="0" destOrd="0" presId="urn:microsoft.com/office/officeart/2005/8/layout/matrix1"/>
    <dgm:cxn modelId="{186A369D-5E3A-8F40-9660-22ECA6714904}" srcId="{567BCEB4-1857-8C40-95D5-93B3CF649E57}" destId="{6AE528F1-7C14-664B-B766-E05388BFD6DF}" srcOrd="0" destOrd="0" parTransId="{10825D1A-1961-7745-A291-177D46C8D6A9}" sibTransId="{171DE1C7-790D-F94D-8C00-47A501EB1C8A}"/>
    <dgm:cxn modelId="{C4B02F27-4442-4E41-A755-35F8E29DB81C}" type="presOf" srcId="{6AE528F1-7C14-664B-B766-E05388BFD6DF}" destId="{B78127F1-A602-8446-88AC-7D69A83AB66B}" srcOrd="0" destOrd="0" presId="urn:microsoft.com/office/officeart/2005/8/layout/matrix1"/>
    <dgm:cxn modelId="{85F676D6-4D98-0F4A-932E-6162FD1A2B63}" type="presOf" srcId="{99E5C9E9-80ED-8542-BAFC-67E26745AF4E}" destId="{B1334B85-A8BE-3949-863B-DD89A0AEAD37}" srcOrd="1" destOrd="0" presId="urn:microsoft.com/office/officeart/2005/8/layout/matrix1"/>
    <dgm:cxn modelId="{6C9FFC52-44B8-9C4E-A475-2CF71A9C2DF0}" srcId="{493948D9-09F8-A849-9C9E-931699A2CE8B}" destId="{567BCEB4-1857-8C40-95D5-93B3CF649E57}" srcOrd="0" destOrd="0" parTransId="{46EE97BF-6B06-2E4A-A9F1-63AE47297087}" sibTransId="{989198CF-D4FC-1A40-A9E9-BAEACDD6E5A2}"/>
    <dgm:cxn modelId="{C8312812-92B6-7045-80E1-B6BB4B8354C0}" type="presOf" srcId="{8FB8ED0E-2D56-9E49-8741-026E322E8DB8}" destId="{A5EB57EE-830C-774F-B1D4-3C388D9F7584}" srcOrd="1" destOrd="0" presId="urn:microsoft.com/office/officeart/2005/8/layout/matrix1"/>
    <dgm:cxn modelId="{8A49EC22-F282-BF49-857C-372A6124E037}" type="presOf" srcId="{6AE528F1-7C14-664B-B766-E05388BFD6DF}" destId="{A3A22204-ABCE-0C42-A96D-DDDF4EE40536}" srcOrd="1" destOrd="0" presId="urn:microsoft.com/office/officeart/2005/8/layout/matrix1"/>
    <dgm:cxn modelId="{0AD76B4E-F3C3-8449-AF65-8C586CFB2190}" type="presOf" srcId="{493948D9-09F8-A849-9C9E-931699A2CE8B}" destId="{735BBB7E-5BD2-604A-B557-3D372006E19A}" srcOrd="0" destOrd="0" presId="urn:microsoft.com/office/officeart/2005/8/layout/matrix1"/>
    <dgm:cxn modelId="{19778D54-1E39-4343-9AA9-26DD48DE1D9C}" type="presParOf" srcId="{735BBB7E-5BD2-604A-B557-3D372006E19A}" destId="{7D9F814B-8F3E-8342-B108-5F417607A4E2}" srcOrd="0" destOrd="0" presId="urn:microsoft.com/office/officeart/2005/8/layout/matrix1"/>
    <dgm:cxn modelId="{22F72293-487A-5A44-B28C-A0618B9B5603}" type="presParOf" srcId="{7D9F814B-8F3E-8342-B108-5F417607A4E2}" destId="{B78127F1-A602-8446-88AC-7D69A83AB66B}" srcOrd="0" destOrd="0" presId="urn:microsoft.com/office/officeart/2005/8/layout/matrix1"/>
    <dgm:cxn modelId="{61D10E07-CF78-7F4B-9CE8-6B2AA06693B4}" type="presParOf" srcId="{7D9F814B-8F3E-8342-B108-5F417607A4E2}" destId="{A3A22204-ABCE-0C42-A96D-DDDF4EE40536}" srcOrd="1" destOrd="0" presId="urn:microsoft.com/office/officeart/2005/8/layout/matrix1"/>
    <dgm:cxn modelId="{0B74C9C3-910F-0840-B4C8-3BA53EF178AA}" type="presParOf" srcId="{7D9F814B-8F3E-8342-B108-5F417607A4E2}" destId="{07E1AE6B-CD5D-0A4A-AFB2-E40774EF8151}" srcOrd="2" destOrd="0" presId="urn:microsoft.com/office/officeart/2005/8/layout/matrix1"/>
    <dgm:cxn modelId="{0E337FA8-F33E-D741-B88F-E7B3B344F24E}" type="presParOf" srcId="{7D9F814B-8F3E-8342-B108-5F417607A4E2}" destId="{A5EB57EE-830C-774F-B1D4-3C388D9F7584}" srcOrd="3" destOrd="0" presId="urn:microsoft.com/office/officeart/2005/8/layout/matrix1"/>
    <dgm:cxn modelId="{9CFC6A7A-6F94-8449-A7BB-0E3B97B319B4}" type="presParOf" srcId="{7D9F814B-8F3E-8342-B108-5F417607A4E2}" destId="{5E30D4C7-F064-2548-A7F1-806F7742F4E3}" srcOrd="4" destOrd="0" presId="urn:microsoft.com/office/officeart/2005/8/layout/matrix1"/>
    <dgm:cxn modelId="{8F87E2FA-E403-B442-83A9-F8749D068351}" type="presParOf" srcId="{7D9F814B-8F3E-8342-B108-5F417607A4E2}" destId="{B1334B85-A8BE-3949-863B-DD89A0AEAD37}" srcOrd="5" destOrd="0" presId="urn:microsoft.com/office/officeart/2005/8/layout/matrix1"/>
    <dgm:cxn modelId="{4CFAFDB9-2B2F-E24C-A0E9-0E905371EF5B}" type="presParOf" srcId="{7D9F814B-8F3E-8342-B108-5F417607A4E2}" destId="{084E7B15-7311-494D-96FF-54F576253855}" srcOrd="6" destOrd="0" presId="urn:microsoft.com/office/officeart/2005/8/layout/matrix1"/>
    <dgm:cxn modelId="{AE6C37AA-B72F-7D4E-9B06-E5CB71C1D25E}" type="presParOf" srcId="{7D9F814B-8F3E-8342-B108-5F417607A4E2}" destId="{A5E14FEA-0BD1-E54C-8CEB-87375EF50FEB}" srcOrd="7" destOrd="0" presId="urn:microsoft.com/office/officeart/2005/8/layout/matrix1"/>
    <dgm:cxn modelId="{D5002CA7-0517-824F-84F9-BC941EAD5469}" type="presParOf" srcId="{735BBB7E-5BD2-604A-B557-3D372006E19A}" destId="{12A49ACF-6896-2740-9C38-FBA6E5C6A9D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127F1-A602-8446-88AC-7D69A83AB66B}">
      <dsp:nvSpPr>
        <dsp:cNvPr id="0" name=""/>
        <dsp:cNvSpPr/>
      </dsp:nvSpPr>
      <dsp:spPr>
        <a:xfrm rot="16200000">
          <a:off x="993506" y="-984982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sp:txBody>
      <dsp:txXfrm rot="5400000">
        <a:off x="8524" y="0"/>
        <a:ext cx="4001964" cy="1524000"/>
      </dsp:txXfrm>
    </dsp:sp>
    <dsp:sp modelId="{07E1AE6B-CD5D-0A4A-AFB2-E40774EF8151}">
      <dsp:nvSpPr>
        <dsp:cNvPr id="0" name=""/>
        <dsp:cNvSpPr/>
      </dsp:nvSpPr>
      <dsp:spPr>
        <a:xfrm>
          <a:off x="4001964" y="0"/>
          <a:ext cx="4001964" cy="2032000"/>
        </a:xfrm>
        <a:prstGeom prst="round1Rect">
          <a:avLst/>
        </a:prstGeom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sz="2200" b="1" u="sng" kern="1200" dirty="0" smtClean="0">
              <a:solidFill>
                <a:srgbClr val="404040"/>
              </a:solidFill>
            </a:rPr>
            <a:t>         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/>
        </a:p>
      </dsp:txBody>
      <dsp:txXfrm>
        <a:off x="4001964" y="0"/>
        <a:ext cx="4001964" cy="1524000"/>
      </dsp:txXfrm>
    </dsp:sp>
    <dsp:sp modelId="{5E30D4C7-F064-2548-A7F1-806F7742F4E3}">
      <dsp:nvSpPr>
        <dsp:cNvPr id="0" name=""/>
        <dsp:cNvSpPr/>
      </dsp:nvSpPr>
      <dsp:spPr>
        <a:xfrm rot="10800000">
          <a:off x="0" y="2032000"/>
          <a:ext cx="4001964" cy="2032000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sz="2200" b="1" kern="1200" dirty="0"/>
        </a:p>
      </dsp:txBody>
      <dsp:txXfrm rot="10800000">
        <a:off x="0" y="2539999"/>
        <a:ext cx="4001964" cy="1524000"/>
      </dsp:txXfrm>
    </dsp:sp>
    <dsp:sp modelId="{084E7B15-7311-494D-96FF-54F576253855}">
      <dsp:nvSpPr>
        <dsp:cNvPr id="0" name=""/>
        <dsp:cNvSpPr/>
      </dsp:nvSpPr>
      <dsp:spPr>
        <a:xfrm rot="5400000">
          <a:off x="4986946" y="1047017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sz="2200" b="1" u="sng" kern="1200" dirty="0">
            <a:solidFill>
              <a:srgbClr val="404040"/>
            </a:solidFill>
            <a:latin typeface="Nunito-Black"/>
            <a:cs typeface="Nunito-Black"/>
          </a:endParaRPr>
        </a:p>
      </dsp:txBody>
      <dsp:txXfrm rot="-5400000">
        <a:off x="4001964" y="2539999"/>
        <a:ext cx="4001964" cy="1524000"/>
      </dsp:txXfrm>
    </dsp:sp>
    <dsp:sp modelId="{12A49ACF-6896-2740-9C38-FBA6E5C6A9DE}">
      <dsp:nvSpPr>
        <dsp:cNvPr id="0" name=""/>
        <dsp:cNvSpPr/>
      </dsp:nvSpPr>
      <dsp:spPr>
        <a:xfrm>
          <a:off x="2801375" y="1523999"/>
          <a:ext cx="2401178" cy="1016000"/>
        </a:xfrm>
        <a:prstGeom prst="roundRect">
          <a:avLst/>
        </a:prstGeom>
        <a:solidFill>
          <a:srgbClr val="FF770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>
            <a:latin typeface="Nunito-Black"/>
            <a:cs typeface="Nunito-Black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sp:txBody>
      <dsp:txXfrm>
        <a:off x="2850972" y="1573596"/>
        <a:ext cx="2301984" cy="91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EADBD-8C2A-0E4C-92CE-5EBFF6224A3A}" type="datetime1">
              <a:rPr lang="en-US" smtClean="0"/>
              <a:t>04/04/16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4D750-A8E9-D645-8132-9B49B039E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057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2197B-82DA-B840-975D-6BA3EE4C2DC8}" type="datetime1">
              <a:rPr lang="en-US" smtClean="0"/>
              <a:t>04/04/16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561ED-42AD-874A-817D-D113AC0F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2328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3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08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0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7989"/>
            <a:ext cx="8915400" cy="658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86758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7090-103A-FA49-A3B4-31066D77167B}" type="datetime1">
              <a:rPr lang="en-US" smtClean="0"/>
              <a:t>04/04/16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1536192"/>
            <a:ext cx="3427413" cy="3154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529334"/>
            <a:ext cx="457200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ABC2C74B-38EB-6142-981A-F4874F5C558C}" type="datetime1">
              <a:rPr lang="en-US" smtClean="0"/>
              <a:t>04/04/16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8B6A-9F4E-B64E-B36C-0598F402E0B0}" type="datetime1">
              <a:rPr lang="en-US" smtClean="0"/>
              <a:t>04/04/16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85937D96-DDC1-4747-AA95-A033CACCB96C}" type="datetime1">
              <a:rPr lang="en-US" smtClean="0"/>
              <a:t>04/04/16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5321CDED-9626-FA46-9EE7-E82FB8600649}" type="datetime1">
              <a:rPr lang="en-US" smtClean="0"/>
              <a:t>04/04/16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6601968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847165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1971877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507A-5856-C541-981B-4412383053C8}" type="datetime1">
              <a:rPr lang="en-US" smtClean="0"/>
              <a:t>04/04/16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847165"/>
            <a:ext cx="914400" cy="4149959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301003"/>
            <a:ext cx="6426200" cy="340672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DD47-EC52-8743-A4BF-BDFBFBA3AE81}" type="datetime1">
              <a:rPr lang="en-US" smtClean="0"/>
              <a:t>04/04/16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DB73-494B-5E4A-8019-F4524E111BAF}" type="datetime1">
              <a:rPr lang="en-US" smtClean="0"/>
              <a:t>04/04/16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69076"/>
            <a:ext cx="8915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7700"/>
            <a:ext cx="8001000" cy="6858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EB98-4821-3849-86D7-AEAB3699D07C}" type="datetime1">
              <a:rPr lang="en-US" smtClean="0"/>
              <a:t>04/04/16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9146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0299"/>
            <a:ext cx="8915400" cy="17145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13455"/>
            <a:ext cx="8001000" cy="58293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1E45-9E9F-C742-80C0-3820C3566BB1}" type="datetime1">
              <a:rPr lang="en-US" smtClean="0"/>
              <a:t>04/04/16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CB5CC828-769C-E54C-9215-692401F93968}" type="datetime1">
              <a:rPr lang="en-US" smtClean="0"/>
              <a:t>04/04/16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1AA2AE0E-A114-5642-B6C6-FD149E76306E}" type="datetime1">
              <a:rPr lang="en-US" smtClean="0"/>
              <a:t>04/04/16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41195"/>
            <a:ext cx="2895600" cy="273844"/>
          </a:xfrm>
        </p:spPr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5A52-2182-4049-98B2-F3202A644989}" type="datetime1">
              <a:rPr lang="en-US" smtClean="0"/>
              <a:t>04/04/16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FDC8-DC40-7C44-B03A-3EFB3AAE78B7}" type="datetime1">
              <a:rPr lang="en-US" smtClean="0"/>
              <a:t>04/04/16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1943101"/>
            <a:ext cx="3566160" cy="276463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1529333"/>
            <a:ext cx="356616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22BC680A-A1C5-9D47-898A-4B941B6FDB12}" type="datetime1">
              <a:rPr lang="en-US" smtClean="0"/>
              <a:t>04/04/16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842892"/>
            <a:ext cx="8913813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946672"/>
            <a:ext cx="7610476" cy="275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41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4D9655-E859-0A4D-ABA6-66C7095048D0}" type="datetime1">
              <a:rPr lang="en-US" smtClean="0"/>
              <a:t>04/04/16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4926807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37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5006340"/>
            <a:ext cx="7999413" cy="1371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sldNum="0" hd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openxmlformats.org/officeDocument/2006/relationships/image" Target="../media/image5.jpeg"/><Relationship Id="rId7" Type="http://schemas.microsoft.com/office/2007/relationships/hdphoto" Target="../media/hdphoto2.wdp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nervousnet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719418"/>
          </a:xfrm>
        </p:spPr>
        <p:txBody>
          <a:bodyPr>
            <a:normAutofit/>
          </a:bodyPr>
          <a:lstStyle/>
          <a:p>
            <a:r>
              <a:rPr lang="en-US" dirty="0" smtClean="0"/>
              <a:t>An Overview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84533" y="4995333"/>
            <a:ext cx="143086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</a:rPr>
              <a:t>Author: ppulikal@ethz.ch</a:t>
            </a:r>
            <a:endParaRPr 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7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10489036"/>
              </p:ext>
            </p:extLst>
          </p:nvPr>
        </p:nvGraphicFramePr>
        <p:xfrm>
          <a:off x="877960" y="770822"/>
          <a:ext cx="800392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60711" y="3512552"/>
            <a:ext cx="1820749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Mobile Applications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4090" y="3051217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Forums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4090" y="381396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Tutorials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47202" y="4129498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71293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Visualization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2571" y="2255325"/>
            <a:ext cx="1426562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91134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Maintenance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304442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1134" y="305137"/>
            <a:ext cx="579075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Ecosystem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88041" y="1649413"/>
            <a:ext cx="1283045" cy="492443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Status Checking </a:t>
            </a:r>
            <a:endParaRPr lang="en-US" dirty="0"/>
          </a:p>
        </p:txBody>
      </p:sp>
      <p:pic>
        <p:nvPicPr>
          <p:cNvPr id="18" name="Picture 17" descr="cropped-cropped-nervousnet-headline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579" y="2565351"/>
            <a:ext cx="2319031" cy="42843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84593" y="1742550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New Features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9663" y="351255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IoT</a:t>
            </a:r>
            <a:r>
              <a:rPr lang="en-US" dirty="0" smtClean="0"/>
              <a:t> Sensors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47200" y="344499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Surveys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3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128486" y="4711078"/>
            <a:ext cx="0" cy="2799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0"/>
          </p:cNvCxnSpPr>
          <p:nvPr/>
        </p:nvCxnSpPr>
        <p:spPr>
          <a:xfrm flipV="1">
            <a:off x="2128486" y="616846"/>
            <a:ext cx="0" cy="17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Platform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786422" y="792174"/>
            <a:ext cx="684128" cy="11457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ight Arrow 3"/>
          <p:cNvSpPr/>
          <p:nvPr/>
        </p:nvSpPr>
        <p:spPr>
          <a:xfrm>
            <a:off x="3013147" y="2713530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292340">
            <a:off x="3056598" y="1617043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20375805">
            <a:off x="3045485" y="3694800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60479" y="167636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HUB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204611" y="4237383"/>
            <a:ext cx="1601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Nervousnet CORE</a:t>
            </a:r>
          </a:p>
          <a:p>
            <a:pPr algn="ctr"/>
            <a:r>
              <a:rPr lang="en-US" sz="1100" dirty="0" smtClean="0"/>
              <a:t>( Distributed Servers )</a:t>
            </a:r>
            <a:endParaRPr lang="en-US" sz="11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582" y="650714"/>
            <a:ext cx="362435" cy="6523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biLevel thresh="75000"/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74000"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8735" y="808531"/>
            <a:ext cx="261892" cy="261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1695" y="2589700"/>
            <a:ext cx="693130" cy="62627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4908" y="2942139"/>
            <a:ext cx="57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IOT</a:t>
            </a:r>
          </a:p>
          <a:p>
            <a:pPr algn="ctr"/>
            <a:r>
              <a:rPr lang="en-US" sz="800" dirty="0" smtClean="0"/>
              <a:t>devices</a:t>
            </a:r>
            <a:endParaRPr lang="en-US" sz="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1220374" y="1367329"/>
            <a:ext cx="260253" cy="260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1212689" y="1710229"/>
            <a:ext cx="267938" cy="328833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1523017" y="1444502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38260" y="3207503"/>
            <a:ext cx="1354" cy="818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28486" y="1912571"/>
            <a:ext cx="9774" cy="6517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530425" y="1783162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30425" y="1070423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03887" y="459231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Partner</a:t>
            </a:r>
          </a:p>
          <a:p>
            <a:pPr algn="ctr"/>
            <a:r>
              <a:rPr lang="en-US" sz="800" dirty="0" smtClean="0"/>
              <a:t>Platforms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204197" y="1165917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Extensions</a:t>
            </a:r>
          </a:p>
          <a:p>
            <a:pPr algn="ctr"/>
            <a:r>
              <a:rPr lang="en-US" sz="800" dirty="0" smtClean="0"/>
              <a:t>Or</a:t>
            </a:r>
          </a:p>
          <a:p>
            <a:pPr algn="ctr"/>
            <a:r>
              <a:rPr lang="en-US" sz="800" dirty="0" smtClean="0"/>
              <a:t>Axons</a:t>
            </a:r>
            <a:endParaRPr lang="en-US" sz="8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547728" y="2548432"/>
            <a:ext cx="768791" cy="811954"/>
          </a:xfrm>
          <a:prstGeom prst="lin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endCxn id="73" idx="3"/>
          </p:cNvCxnSpPr>
          <p:nvPr/>
        </p:nvCxnSpPr>
        <p:spPr>
          <a:xfrm flipV="1">
            <a:off x="4547728" y="2825543"/>
            <a:ext cx="785366" cy="53484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9" idx="6"/>
            <a:endCxn id="76" idx="2"/>
          </p:cNvCxnSpPr>
          <p:nvPr/>
        </p:nvCxnSpPr>
        <p:spPr>
          <a:xfrm flipV="1">
            <a:off x="4589661" y="3538810"/>
            <a:ext cx="671817" cy="166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6" idx="0"/>
            <a:endCxn id="73" idx="4"/>
          </p:cNvCxnSpPr>
          <p:nvPr/>
        </p:nvCxnSpPr>
        <p:spPr>
          <a:xfrm flipV="1">
            <a:off x="5490078" y="2896034"/>
            <a:ext cx="4661" cy="402106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70" idx="4"/>
          </p:cNvCxnSpPr>
          <p:nvPr/>
        </p:nvCxnSpPr>
        <p:spPr>
          <a:xfrm flipV="1">
            <a:off x="4346648" y="2909087"/>
            <a:ext cx="0" cy="389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4698005" y="1834261"/>
            <a:ext cx="457200" cy="481340"/>
            <a:chOff x="5029201" y="1950712"/>
            <a:chExt cx="457200" cy="481340"/>
          </a:xfrm>
        </p:grpSpPr>
        <p:sp>
          <p:nvSpPr>
            <p:cNvPr id="59" name="Donut 5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69" name="Group 68"/>
          <p:cNvGrpSpPr/>
          <p:nvPr/>
        </p:nvGrpSpPr>
        <p:grpSpPr>
          <a:xfrm>
            <a:off x="4118048" y="2427747"/>
            <a:ext cx="457200" cy="481340"/>
            <a:chOff x="5029201" y="1950712"/>
            <a:chExt cx="457200" cy="481340"/>
          </a:xfrm>
        </p:grpSpPr>
        <p:sp>
          <p:nvSpPr>
            <p:cNvPr id="70" name="Donut 69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2" name="Group 71"/>
          <p:cNvGrpSpPr/>
          <p:nvPr/>
        </p:nvGrpSpPr>
        <p:grpSpPr>
          <a:xfrm>
            <a:off x="5266139" y="2414694"/>
            <a:ext cx="457200" cy="481340"/>
            <a:chOff x="5029201" y="1950712"/>
            <a:chExt cx="457200" cy="481340"/>
          </a:xfrm>
        </p:grpSpPr>
        <p:sp>
          <p:nvSpPr>
            <p:cNvPr id="73" name="Donut 72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5" name="Group 74"/>
          <p:cNvGrpSpPr/>
          <p:nvPr/>
        </p:nvGrpSpPr>
        <p:grpSpPr>
          <a:xfrm>
            <a:off x="5261478" y="3298140"/>
            <a:ext cx="457200" cy="481340"/>
            <a:chOff x="5029201" y="1950712"/>
            <a:chExt cx="457200" cy="481340"/>
          </a:xfrm>
        </p:grpSpPr>
        <p:sp>
          <p:nvSpPr>
            <p:cNvPr id="76" name="Donut 75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8" name="Group 77"/>
          <p:cNvGrpSpPr/>
          <p:nvPr/>
        </p:nvGrpSpPr>
        <p:grpSpPr>
          <a:xfrm>
            <a:off x="4132461" y="3299800"/>
            <a:ext cx="457200" cy="481340"/>
            <a:chOff x="5029201" y="1950712"/>
            <a:chExt cx="457200" cy="481340"/>
          </a:xfrm>
        </p:grpSpPr>
        <p:sp>
          <p:nvSpPr>
            <p:cNvPr id="79" name="Donut 7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cxnSp>
        <p:nvCxnSpPr>
          <p:cNvPr id="89" name="Straight Connector 88"/>
          <p:cNvCxnSpPr>
            <a:stCxn id="59" idx="5"/>
            <a:endCxn id="73" idx="1"/>
          </p:cNvCxnSpPr>
          <p:nvPr/>
        </p:nvCxnSpPr>
        <p:spPr>
          <a:xfrm>
            <a:off x="5088250" y="2245110"/>
            <a:ext cx="244844" cy="24007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9" idx="3"/>
            <a:endCxn id="70" idx="7"/>
          </p:cNvCxnSpPr>
          <p:nvPr/>
        </p:nvCxnSpPr>
        <p:spPr>
          <a:xfrm flipH="1">
            <a:off x="4508293" y="2245110"/>
            <a:ext cx="256667" cy="253128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6" idx="1"/>
            <a:endCxn id="70" idx="5"/>
          </p:cNvCxnSpPr>
          <p:nvPr/>
        </p:nvCxnSpPr>
        <p:spPr>
          <a:xfrm flipH="1" flipV="1">
            <a:off x="4508293" y="2838596"/>
            <a:ext cx="820140" cy="53003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59" idx="4"/>
          </p:cNvCxnSpPr>
          <p:nvPr/>
        </p:nvCxnSpPr>
        <p:spPr>
          <a:xfrm flipV="1">
            <a:off x="4496926" y="2315601"/>
            <a:ext cx="429679" cy="1168014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6" idx="1"/>
            <a:endCxn id="59" idx="4"/>
          </p:cNvCxnSpPr>
          <p:nvPr/>
        </p:nvCxnSpPr>
        <p:spPr>
          <a:xfrm flipH="1" flipV="1">
            <a:off x="4926605" y="2315601"/>
            <a:ext cx="401828" cy="105303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0" idx="6"/>
            <a:endCxn id="73" idx="2"/>
          </p:cNvCxnSpPr>
          <p:nvPr/>
        </p:nvCxnSpPr>
        <p:spPr>
          <a:xfrm flipV="1">
            <a:off x="4575248" y="2655364"/>
            <a:ext cx="690891" cy="13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41" idx="2"/>
          </p:cNvCxnSpPr>
          <p:nvPr/>
        </p:nvCxnSpPr>
        <p:spPr>
          <a:xfrm flipH="1">
            <a:off x="7355207" y="4668270"/>
            <a:ext cx="4619" cy="3227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7352409" y="642248"/>
            <a:ext cx="0" cy="453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406601" y="1453008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Analyze</a:t>
            </a:r>
            <a:endParaRPr lang="en-US" sz="800" dirty="0"/>
          </a:p>
        </p:txBody>
      </p:sp>
      <p:cxnSp>
        <p:nvCxnSpPr>
          <p:cNvPr id="120" name="Straight Connector 119"/>
          <p:cNvCxnSpPr>
            <a:stCxn id="126" idx="2"/>
            <a:endCxn id="133" idx="0"/>
          </p:cNvCxnSpPr>
          <p:nvPr/>
        </p:nvCxnSpPr>
        <p:spPr>
          <a:xfrm>
            <a:off x="7352409" y="1686237"/>
            <a:ext cx="2586" cy="903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33" idx="2"/>
            <a:endCxn id="141" idx="0"/>
          </p:cNvCxnSpPr>
          <p:nvPr/>
        </p:nvCxnSpPr>
        <p:spPr>
          <a:xfrm>
            <a:off x="7354995" y="3057488"/>
            <a:ext cx="4831" cy="844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430105" y="4601614"/>
            <a:ext cx="4584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Utilize</a:t>
            </a:r>
            <a:endParaRPr lang="en-US" sz="800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11">
            <a:grayscl/>
          </a:blip>
          <a:stretch>
            <a:fillRect/>
          </a:stretch>
        </p:blipFill>
        <p:spPr>
          <a:xfrm>
            <a:off x="7045472" y="1072364"/>
            <a:ext cx="613873" cy="613873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7432002" y="2921414"/>
            <a:ext cx="6013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Visualize</a:t>
            </a:r>
            <a:endParaRPr lang="en-US" sz="800" dirty="0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12">
            <a:biLevel thresh="75000"/>
          </a:blip>
          <a:stretch>
            <a:fillRect/>
          </a:stretch>
        </p:blipFill>
        <p:spPr>
          <a:xfrm>
            <a:off x="7084512" y="2589700"/>
            <a:ext cx="540965" cy="467788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13">
            <a:grayscl/>
          </a:blip>
          <a:stretch>
            <a:fillRect/>
          </a:stretch>
        </p:blipFill>
        <p:spPr>
          <a:xfrm>
            <a:off x="6976823" y="3902265"/>
            <a:ext cx="766005" cy="766005"/>
          </a:xfrm>
          <a:prstGeom prst="rect">
            <a:avLst/>
          </a:prstGeom>
        </p:spPr>
      </p:pic>
      <p:sp>
        <p:nvSpPr>
          <p:cNvPr id="144" name="Right Arrow 143"/>
          <p:cNvSpPr/>
          <p:nvPr/>
        </p:nvSpPr>
        <p:spPr>
          <a:xfrm>
            <a:off x="5880358" y="2671198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Arrow 144"/>
          <p:cNvSpPr/>
          <p:nvPr/>
        </p:nvSpPr>
        <p:spPr>
          <a:xfrm rot="20482027">
            <a:off x="5856073" y="1574711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Arrow 145"/>
          <p:cNvSpPr/>
          <p:nvPr/>
        </p:nvSpPr>
        <p:spPr>
          <a:xfrm rot="950142">
            <a:off x="5840561" y="3815825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bliqueTopRight">
              <a:rot lat="0" lon="0" rev="0"/>
            </a:camera>
            <a:lightRig rig="threePt" dir="tl"/>
          </a:scene3d>
          <a:sp3d>
            <a:bevelT w="25400" h="254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ooter Placeholder 1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7" name="Left Brace 66"/>
          <p:cNvSpPr/>
          <p:nvPr/>
        </p:nvSpPr>
        <p:spPr>
          <a:xfrm>
            <a:off x="889000" y="982133"/>
            <a:ext cx="304800" cy="852128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78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07571" y="4037131"/>
            <a:ext cx="660334" cy="65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7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7383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1134" y="298078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Platform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0943" y="666715"/>
            <a:ext cx="7478222" cy="4616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100" b="1" dirty="0" smtClean="0"/>
              <a:t>HUB - </a:t>
            </a:r>
            <a:r>
              <a:rPr lang="en-US" sz="1000" dirty="0" smtClean="0"/>
              <a:t>Native</a:t>
            </a:r>
            <a:r>
              <a:rPr lang="en-US" sz="1000" b="1" dirty="0" smtClean="0"/>
              <a:t> </a:t>
            </a:r>
            <a:r>
              <a:rPr lang="en-US" sz="1000" dirty="0" smtClean="0"/>
              <a:t>Mobile Application built for Android and iOS platforms. </a:t>
            </a:r>
            <a:endParaRPr lang="en-US" sz="1000" dirty="0"/>
          </a:p>
          <a:p>
            <a:pPr marL="628650" lvl="1" indent="-171450" algn="just">
              <a:buFont typeface="Arial"/>
              <a:buChar char="•"/>
            </a:pPr>
            <a:r>
              <a:rPr lang="en-US" sz="1000" dirty="0" smtClean="0"/>
              <a:t>Allows user to view and share various Sensor related Data</a:t>
            </a:r>
          </a:p>
          <a:p>
            <a:pPr marL="628650" lvl="1" indent="-171450" algn="just">
              <a:buFont typeface="Arial"/>
              <a:buChar char="•"/>
            </a:pPr>
            <a:r>
              <a:rPr lang="en-US" sz="1000" dirty="0" smtClean="0"/>
              <a:t>Required to be installed for running external apps (Extensions and Axons) built using</a:t>
            </a:r>
            <a:r>
              <a:rPr lang="en-US" sz="1000" b="1" i="1" dirty="0" smtClean="0"/>
              <a:t> </a:t>
            </a:r>
            <a:r>
              <a:rPr lang="en-US" sz="1000" b="1" i="1" dirty="0"/>
              <a:t>n</a:t>
            </a:r>
            <a:r>
              <a:rPr lang="en-US" sz="1000" b="1" i="1" dirty="0" smtClean="0"/>
              <a:t>ervousnet HUB API’s</a:t>
            </a:r>
            <a:r>
              <a:rPr lang="en-US" sz="1000" dirty="0" smtClean="0"/>
              <a:t>.</a:t>
            </a:r>
          </a:p>
          <a:p>
            <a:pPr marL="628650" lvl="1" indent="-171450" algn="just">
              <a:buFont typeface="Arial"/>
              <a:buChar char="•"/>
            </a:pPr>
            <a:r>
              <a:rPr lang="en-US" sz="1000" dirty="0" smtClean="0"/>
              <a:t>Acts like a connectivity hub for external products like smartwatches, beacons and external sensors that want to share sensor data with the nervousnet platform.</a:t>
            </a:r>
          </a:p>
          <a:p>
            <a:pPr marL="628650" lvl="1" indent="-171450" algn="just">
              <a:buFont typeface="Arial"/>
              <a:buChar char="•"/>
            </a:pPr>
            <a:endParaRPr lang="en-US" sz="1100" dirty="0"/>
          </a:p>
          <a:p>
            <a:pPr marL="228600" indent="-228600" algn="just">
              <a:buFont typeface="+mj-lt"/>
              <a:buAutoNum type="arabicPeriod"/>
            </a:pPr>
            <a:r>
              <a:rPr lang="en-US" sz="1100" b="1" dirty="0" smtClean="0"/>
              <a:t>Extensions - </a:t>
            </a:r>
            <a:r>
              <a:rPr lang="en-US" sz="1000" dirty="0" smtClean="0"/>
              <a:t>Native</a:t>
            </a:r>
            <a:r>
              <a:rPr lang="en-US" sz="1000" b="1" dirty="0" smtClean="0"/>
              <a:t> </a:t>
            </a:r>
            <a:r>
              <a:rPr lang="en-US" sz="1000" dirty="0" smtClean="0"/>
              <a:t>Android apps, Smart devices, beacons that can connect to the nervousnet HUB mobile app.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Uses the nervousnet HUB API's to receive and share sensor data.  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Works only in Android devices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/>
              <a:t>U</a:t>
            </a:r>
            <a:r>
              <a:rPr lang="en-US" sz="1000" dirty="0" smtClean="0"/>
              <a:t>ses the Android background services feature.</a:t>
            </a:r>
            <a:endParaRPr lang="en-US" sz="1000" dirty="0"/>
          </a:p>
          <a:p>
            <a:pPr marL="228600" indent="-228600" algn="just">
              <a:buFont typeface="+mj-lt"/>
              <a:buAutoNum type="arabicPeriod"/>
            </a:pPr>
            <a:endParaRPr lang="en-US" sz="1100" dirty="0" smtClean="0"/>
          </a:p>
          <a:p>
            <a:pPr marL="228600" indent="-228600" algn="just">
              <a:buFont typeface="+mj-lt"/>
              <a:buAutoNum type="arabicPeriod"/>
            </a:pPr>
            <a:r>
              <a:rPr lang="en-US" sz="1100" b="1" dirty="0"/>
              <a:t>Axons </a:t>
            </a:r>
            <a:r>
              <a:rPr lang="en-US" sz="1100" b="1" dirty="0" smtClean="0"/>
              <a:t>- </a:t>
            </a:r>
            <a:r>
              <a:rPr lang="en-US" sz="1000" dirty="0" smtClean="0"/>
              <a:t>HTML, JavaScript and CSS applications that run inside WebView containers inside the nervousnet apps. 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 Currently implemented for the iOS platform.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Android Platform support in version 2.</a:t>
            </a:r>
          </a:p>
          <a:p>
            <a:pPr marL="228600" indent="-228600" algn="just">
              <a:buFont typeface="+mj-lt"/>
              <a:buAutoNum type="arabicPeriod"/>
            </a:pPr>
            <a:endParaRPr lang="en-US" sz="1100" dirty="0"/>
          </a:p>
          <a:p>
            <a:pPr marL="228600" indent="-228600" algn="just">
              <a:buFont typeface="+mj-lt"/>
              <a:buAutoNum type="arabicPeriod"/>
            </a:pPr>
            <a:r>
              <a:rPr lang="en-US" sz="1100" b="1" dirty="0" smtClean="0"/>
              <a:t>nervousnet CORE –</a:t>
            </a:r>
            <a:r>
              <a:rPr lang="en-US" sz="1000" b="1" dirty="0" smtClean="0"/>
              <a:t> </a:t>
            </a:r>
            <a:r>
              <a:rPr lang="en-US" sz="1000" dirty="0" smtClean="0"/>
              <a:t>Distributed and Decentralized set of Servers 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/>
              <a:t>U</a:t>
            </a:r>
            <a:r>
              <a:rPr lang="en-US" sz="1000" dirty="0" smtClean="0"/>
              <a:t>sed to store and collect Data shared by Clients (Mobile &amp; Web), </a:t>
            </a:r>
            <a:r>
              <a:rPr lang="en-US" sz="1000" dirty="0"/>
              <a:t>I</a:t>
            </a:r>
            <a:r>
              <a:rPr lang="en-US" sz="1000" dirty="0" smtClean="0"/>
              <a:t>OT Hardware sensors and devices and partner platforms. 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Individual Servers are called </a:t>
            </a:r>
            <a:r>
              <a:rPr lang="en-US" sz="1000" b="1" dirty="0" smtClean="0"/>
              <a:t>nervousnet Nodes</a:t>
            </a:r>
            <a:r>
              <a:rPr lang="en-US" sz="1000" dirty="0" smtClean="0"/>
              <a:t>. 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Mobile Clients will have the option of selecting a server from a list.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endParaRPr lang="en-US" sz="1100" b="1" dirty="0"/>
          </a:p>
          <a:p>
            <a:pPr marL="228600" indent="-228600">
              <a:buFont typeface="+mj-lt"/>
              <a:buAutoNum type="arabicPeriod"/>
            </a:pPr>
            <a:endParaRPr lang="en-US" sz="1100" b="1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61833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2772" y="2311394"/>
            <a:ext cx="4987828" cy="1678256"/>
          </a:xfrm>
          <a:prstGeom prst="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469243"/>
          </a:xfrm>
          <a:prstGeom prst="rect">
            <a:avLst/>
          </a:prstGeom>
          <a:ln w="3175" cap="rnd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700" dirty="0" smtClean="0"/>
              <a:t>Background Services (Android)</a:t>
            </a:r>
            <a:endParaRPr lang="en-US" sz="700" i="1" dirty="0"/>
          </a:p>
        </p:txBody>
      </p:sp>
      <p:sp>
        <p:nvSpPr>
          <p:cNvPr id="5" name="Rectangle 4"/>
          <p:cNvSpPr/>
          <p:nvPr/>
        </p:nvSpPr>
        <p:spPr>
          <a:xfrm>
            <a:off x="3713162" y="3547526"/>
            <a:ext cx="4838171" cy="3342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Storage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1734" y="1546124"/>
            <a:ext cx="2868866" cy="1980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WebView Server</a:t>
            </a:r>
            <a:endParaRPr lang="en-US" sz="700" dirty="0"/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868866" cy="473129"/>
          </a:xfrm>
          <a:prstGeom prst="rect">
            <a:avLst/>
          </a:prstGeom>
          <a:ln w="3175" cap="rnd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700" dirty="0"/>
              <a:t>WebView</a:t>
            </a:r>
          </a:p>
        </p:txBody>
      </p:sp>
      <p:sp>
        <p:nvSpPr>
          <p:cNvPr id="30" name="Frame 29"/>
          <p:cNvSpPr/>
          <p:nvPr/>
        </p:nvSpPr>
        <p:spPr>
          <a:xfrm>
            <a:off x="6247570" y="1038672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038672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038497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038672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038672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53153" y="820084"/>
            <a:ext cx="181224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7F7F7F"/>
                </a:solidFill>
              </a:rPr>
              <a:t>Third party applications / Axons</a:t>
            </a:r>
            <a:endParaRPr lang="en-US" sz="600" dirty="0">
              <a:solidFill>
                <a:srgbClr val="7F7F7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97383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ervousnet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1134" y="298078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Application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45676" y="785538"/>
            <a:ext cx="108304" cy="121468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tx1"/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96169" y="3765652"/>
            <a:ext cx="382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85000"/>
                  </a:schemeClr>
                </a:solidFill>
              </a:rPr>
              <a:t>VM</a:t>
            </a:r>
            <a:endParaRPr lang="en-US" sz="9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11142" y="4065104"/>
            <a:ext cx="1052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nervousnet HUB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713162" y="2658444"/>
            <a:ext cx="1217601" cy="177872"/>
          </a:xfrm>
          <a:prstGeom prst="rect">
            <a:avLst/>
          </a:prstGeom>
          <a:ln cap="rnd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>
              <a:lnSpc>
                <a:spcPct val="50000"/>
              </a:lnSpc>
            </a:pPr>
            <a:r>
              <a:rPr lang="en-US" sz="600" dirty="0" smtClean="0"/>
              <a:t>Read API’s</a:t>
            </a:r>
            <a:endParaRPr lang="en-US" sz="600" i="1" dirty="0"/>
          </a:p>
        </p:txBody>
      </p:sp>
      <p:sp>
        <p:nvSpPr>
          <p:cNvPr id="45" name="Rectangle 44"/>
          <p:cNvSpPr/>
          <p:nvPr/>
        </p:nvSpPr>
        <p:spPr>
          <a:xfrm>
            <a:off x="4952988" y="2658516"/>
            <a:ext cx="1191462" cy="177800"/>
          </a:xfrm>
          <a:prstGeom prst="rect">
            <a:avLst/>
          </a:prstGeom>
          <a:ln cap="rnd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>
              <a:lnSpc>
                <a:spcPct val="50000"/>
              </a:lnSpc>
            </a:pPr>
            <a:r>
              <a:rPr lang="en-US" sz="600" dirty="0" smtClean="0"/>
              <a:t>Write API’s</a:t>
            </a:r>
          </a:p>
          <a:p>
            <a:pPr algn="ctr">
              <a:lnSpc>
                <a:spcPct val="50000"/>
              </a:lnSpc>
            </a:pPr>
            <a:endParaRPr lang="en-US" sz="600" i="1" dirty="0"/>
          </a:p>
        </p:txBody>
      </p:sp>
      <p:sp>
        <p:nvSpPr>
          <p:cNvPr id="51" name="Rectangle 50"/>
          <p:cNvSpPr/>
          <p:nvPr/>
        </p:nvSpPr>
        <p:spPr>
          <a:xfrm>
            <a:off x="6172536" y="2658489"/>
            <a:ext cx="1184416" cy="177800"/>
          </a:xfrm>
          <a:prstGeom prst="rect">
            <a:avLst/>
          </a:prstGeom>
          <a:ln cap="rnd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>
              <a:lnSpc>
                <a:spcPct val="50000"/>
              </a:lnSpc>
            </a:pPr>
            <a:r>
              <a:rPr lang="en-US" sz="600" dirty="0" smtClean="0"/>
              <a:t>Query API’s</a:t>
            </a:r>
          </a:p>
          <a:p>
            <a:pPr algn="ctr">
              <a:lnSpc>
                <a:spcPct val="50000"/>
              </a:lnSpc>
            </a:pPr>
            <a:endParaRPr lang="en-US" sz="600" i="1" dirty="0"/>
          </a:p>
        </p:txBody>
      </p:sp>
      <p:sp>
        <p:nvSpPr>
          <p:cNvPr id="53" name="Rectangle 52"/>
          <p:cNvSpPr/>
          <p:nvPr/>
        </p:nvSpPr>
        <p:spPr>
          <a:xfrm>
            <a:off x="4518820" y="1949430"/>
            <a:ext cx="2174383" cy="27730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Authentication Engine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6181003" y="3096910"/>
            <a:ext cx="1162461" cy="2727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Local Analytics Engine (LAE)</a:t>
            </a:r>
            <a:endParaRPr lang="en-US" sz="800" dirty="0"/>
          </a:p>
        </p:txBody>
      </p:sp>
      <p:sp>
        <p:nvSpPr>
          <p:cNvPr id="66" name="Rectangle 65"/>
          <p:cNvSpPr/>
          <p:nvPr/>
        </p:nvSpPr>
        <p:spPr>
          <a:xfrm>
            <a:off x="321735" y="905511"/>
            <a:ext cx="2391806" cy="612609"/>
          </a:xfrm>
          <a:prstGeom prst="rect">
            <a:avLst/>
          </a:prstGeom>
          <a:ln w="19050" cap="rnd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000" dirty="0" smtClean="0"/>
              <a:t>External Applications</a:t>
            </a:r>
            <a:endParaRPr lang="en-US" sz="1000" dirty="0"/>
          </a:p>
        </p:txBody>
      </p:sp>
      <p:sp>
        <p:nvSpPr>
          <p:cNvPr id="67" name="Frame 66"/>
          <p:cNvSpPr/>
          <p:nvPr/>
        </p:nvSpPr>
        <p:spPr>
          <a:xfrm>
            <a:off x="695008" y="1203131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Frame 67"/>
          <p:cNvSpPr/>
          <p:nvPr/>
        </p:nvSpPr>
        <p:spPr>
          <a:xfrm>
            <a:off x="1122644" y="1203131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Frame 68"/>
          <p:cNvSpPr/>
          <p:nvPr/>
        </p:nvSpPr>
        <p:spPr>
          <a:xfrm>
            <a:off x="1564813" y="1202956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Frame 69"/>
          <p:cNvSpPr/>
          <p:nvPr/>
        </p:nvSpPr>
        <p:spPr>
          <a:xfrm>
            <a:off x="2006249" y="1203131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Frame 70"/>
          <p:cNvSpPr/>
          <p:nvPr/>
        </p:nvSpPr>
        <p:spPr>
          <a:xfrm>
            <a:off x="2439188" y="1203131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24795" y="902728"/>
            <a:ext cx="1266339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7F7F7F"/>
                </a:solidFill>
              </a:rPr>
              <a:t>Extensions</a:t>
            </a:r>
            <a:endParaRPr lang="en-US" sz="600" dirty="0">
              <a:solidFill>
                <a:srgbClr val="7F7F7F"/>
              </a:solidFill>
            </a:endParaRPr>
          </a:p>
        </p:txBody>
      </p:sp>
      <p:sp>
        <p:nvSpPr>
          <p:cNvPr id="73" name="Heptagon 72"/>
          <p:cNvSpPr/>
          <p:nvPr/>
        </p:nvSpPr>
        <p:spPr>
          <a:xfrm>
            <a:off x="3906173" y="4359508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489019" y="785538"/>
            <a:ext cx="5214438" cy="3473195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1" name="Heptagon 80"/>
          <p:cNvSpPr/>
          <p:nvPr/>
        </p:nvSpPr>
        <p:spPr>
          <a:xfrm>
            <a:off x="4058573" y="4511908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" name="Heptagon 81"/>
          <p:cNvSpPr/>
          <p:nvPr/>
        </p:nvSpPr>
        <p:spPr>
          <a:xfrm>
            <a:off x="4210973" y="4664308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6" name="Heptagon 85"/>
          <p:cNvSpPr/>
          <p:nvPr/>
        </p:nvSpPr>
        <p:spPr>
          <a:xfrm>
            <a:off x="4374893" y="4411855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7" name="Heptagon 86"/>
          <p:cNvSpPr/>
          <p:nvPr/>
        </p:nvSpPr>
        <p:spPr>
          <a:xfrm>
            <a:off x="4527293" y="4564255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9" name="Heptagon 88"/>
          <p:cNvSpPr/>
          <p:nvPr/>
        </p:nvSpPr>
        <p:spPr>
          <a:xfrm>
            <a:off x="4735590" y="4349496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322948" y="718212"/>
            <a:ext cx="5620400" cy="4277121"/>
          </a:xfrm>
          <a:prstGeom prst="rect">
            <a:avLst/>
          </a:prstGeom>
          <a:noFill/>
          <a:ln w="19050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3" name="Rectangle 92"/>
          <p:cNvSpPr/>
          <p:nvPr/>
        </p:nvSpPr>
        <p:spPr>
          <a:xfrm>
            <a:off x="3710346" y="4302687"/>
            <a:ext cx="1278081" cy="594865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endParaRPr lang="en-US" sz="700" dirty="0"/>
          </a:p>
        </p:txBody>
      </p:sp>
      <p:sp>
        <p:nvSpPr>
          <p:cNvPr id="94" name="TextBox 93"/>
          <p:cNvSpPr txBox="1"/>
          <p:nvPr/>
        </p:nvSpPr>
        <p:spPr>
          <a:xfrm>
            <a:off x="7323668" y="4792858"/>
            <a:ext cx="16722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BFBFBF"/>
                </a:solidFill>
              </a:rPr>
              <a:t>Mobile Phone Environment</a:t>
            </a:r>
            <a:endParaRPr lang="en-US" sz="900" b="1" dirty="0">
              <a:solidFill>
                <a:srgbClr val="BFBFBF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578561" y="4705141"/>
            <a:ext cx="68713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Sensors</a:t>
            </a:r>
            <a:endParaRPr lang="en-US" sz="8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796240" y="3797071"/>
            <a:ext cx="284" cy="597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062344" y="4304016"/>
            <a:ext cx="1120841" cy="593535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endParaRPr lang="en-US" sz="700" dirty="0"/>
          </a:p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endParaRPr lang="en-US" sz="700" dirty="0"/>
          </a:p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endParaRPr lang="en-US" sz="700" dirty="0"/>
          </a:p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r>
              <a:rPr lang="en-US" sz="700" dirty="0" smtClean="0"/>
              <a:t>Database</a:t>
            </a:r>
            <a:endParaRPr lang="en-US" sz="700" dirty="0"/>
          </a:p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endParaRPr lang="en-US" sz="700" dirty="0" smtClean="0"/>
          </a:p>
        </p:txBody>
      </p:sp>
      <p:sp>
        <p:nvSpPr>
          <p:cNvPr id="100" name="Heptagon 99"/>
          <p:cNvSpPr/>
          <p:nvPr/>
        </p:nvSpPr>
        <p:spPr>
          <a:xfrm>
            <a:off x="4679693" y="4716655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6048332" y="3790452"/>
            <a:ext cx="0" cy="588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9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771" y="4378710"/>
            <a:ext cx="290963" cy="290963"/>
          </a:xfrm>
          <a:prstGeom prst="rect">
            <a:avLst/>
          </a:prstGeom>
        </p:spPr>
      </p:pic>
      <p:sp>
        <p:nvSpPr>
          <p:cNvPr id="43" name="Left-Right Arrow 42"/>
          <p:cNvSpPr/>
          <p:nvPr/>
        </p:nvSpPr>
        <p:spPr>
          <a:xfrm>
            <a:off x="2726022" y="3557847"/>
            <a:ext cx="910937" cy="306287"/>
          </a:xfrm>
          <a:prstGeom prst="leftRightArrow">
            <a:avLst>
              <a:gd name="adj1" fmla="val 50000"/>
              <a:gd name="adj2" fmla="val 3442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SSL</a:t>
            </a:r>
          </a:p>
        </p:txBody>
      </p:sp>
      <p:sp>
        <p:nvSpPr>
          <p:cNvPr id="26" name="Left-Right Arrow 25"/>
          <p:cNvSpPr/>
          <p:nvPr/>
        </p:nvSpPr>
        <p:spPr>
          <a:xfrm>
            <a:off x="2733007" y="1041110"/>
            <a:ext cx="889766" cy="274675"/>
          </a:xfrm>
          <a:prstGeom prst="leftRightArrow">
            <a:avLst>
              <a:gd name="adj1" fmla="val 54720"/>
              <a:gd name="adj2" fmla="val 3583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API’s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540797" y="2226734"/>
            <a:ext cx="0" cy="1714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174865" y="1761064"/>
            <a:ext cx="0" cy="6540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720518" y="2226729"/>
            <a:ext cx="0" cy="1714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375382" y="2658444"/>
            <a:ext cx="1175951" cy="177800"/>
          </a:xfrm>
          <a:prstGeom prst="rect">
            <a:avLst/>
          </a:prstGeom>
          <a:ln cap="rnd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>
              <a:lnSpc>
                <a:spcPct val="50000"/>
              </a:lnSpc>
            </a:pPr>
            <a:r>
              <a:rPr lang="en-US" sz="600" dirty="0"/>
              <a:t>V</a:t>
            </a:r>
            <a:r>
              <a:rPr lang="en-US" sz="600" dirty="0" smtClean="0"/>
              <a:t>. Sensor Registration API’s</a:t>
            </a:r>
          </a:p>
          <a:p>
            <a:pPr algn="ctr">
              <a:lnSpc>
                <a:spcPct val="50000"/>
              </a:lnSpc>
            </a:pPr>
            <a:endParaRPr lang="en-US" sz="600" i="1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016188" y="1315785"/>
            <a:ext cx="0" cy="108237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4" idx="2"/>
          </p:cNvCxnSpPr>
          <p:nvPr/>
        </p:nvCxnSpPr>
        <p:spPr>
          <a:xfrm rot="16200000" flipH="1">
            <a:off x="6669419" y="3462524"/>
            <a:ext cx="188140" cy="251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696228" y="2398163"/>
            <a:ext cx="4855105" cy="48896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sz="900" dirty="0"/>
              <a:t>n</a:t>
            </a:r>
            <a:r>
              <a:rPr lang="en-US" sz="900" dirty="0" smtClean="0"/>
              <a:t>ervousnet HUB API Interface</a:t>
            </a:r>
            <a:endParaRPr lang="en-US" sz="900" dirty="0"/>
          </a:p>
        </p:txBody>
      </p:sp>
      <p:cxnSp>
        <p:nvCxnSpPr>
          <p:cNvPr id="55" name="Straight Arrow Connector 54"/>
          <p:cNvCxnSpPr>
            <a:stCxn id="45" idx="2"/>
          </p:cNvCxnSpPr>
          <p:nvPr/>
        </p:nvCxnSpPr>
        <p:spPr>
          <a:xfrm>
            <a:off x="5548719" y="2836316"/>
            <a:ext cx="0" cy="71120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1" idx="2"/>
          </p:cNvCxnSpPr>
          <p:nvPr/>
        </p:nvCxnSpPr>
        <p:spPr>
          <a:xfrm>
            <a:off x="4321963" y="2836316"/>
            <a:ext cx="747" cy="711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1" idx="2"/>
            <a:endCxn id="54" idx="0"/>
          </p:cNvCxnSpPr>
          <p:nvPr/>
        </p:nvCxnSpPr>
        <p:spPr>
          <a:xfrm flipH="1">
            <a:off x="6762234" y="2836289"/>
            <a:ext cx="2510" cy="260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722466" y="1315785"/>
            <a:ext cx="1" cy="6571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6526250" y="1712319"/>
            <a:ext cx="123" cy="2879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6526250" y="1315785"/>
            <a:ext cx="123" cy="260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rot="5400000">
            <a:off x="7839465" y="3201278"/>
            <a:ext cx="708908" cy="1270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30414" y="4613970"/>
            <a:ext cx="1708774" cy="398297"/>
          </a:xfrm>
          <a:prstGeom prst="rect">
            <a:avLst/>
          </a:prstGeom>
          <a:ln w="19050" cap="rnd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>
            <a:defPPr>
              <a:defRPr lang="en-US"/>
            </a:defPPr>
            <a:lvl1pPr>
              <a:lnSpc>
                <a:spcPct val="50000"/>
              </a:lnSpc>
              <a:defRPr sz="10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dirty="0"/>
              <a:t>n</a:t>
            </a:r>
            <a:r>
              <a:rPr lang="en-US" dirty="0" smtClean="0"/>
              <a:t>ervousnet CORE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 Distributed Servers )</a:t>
            </a: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1212539" y="3419557"/>
            <a:ext cx="768791" cy="811954"/>
          </a:xfrm>
          <a:prstGeom prst="lin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endCxn id="107" idx="3"/>
          </p:cNvCxnSpPr>
          <p:nvPr/>
        </p:nvCxnSpPr>
        <p:spPr>
          <a:xfrm flipV="1">
            <a:off x="1212539" y="3696668"/>
            <a:ext cx="785366" cy="53484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14" idx="6"/>
            <a:endCxn id="111" idx="2"/>
          </p:cNvCxnSpPr>
          <p:nvPr/>
        </p:nvCxnSpPr>
        <p:spPr>
          <a:xfrm flipV="1">
            <a:off x="1254472" y="4409935"/>
            <a:ext cx="671817" cy="166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11" idx="0"/>
            <a:endCxn id="107" idx="4"/>
          </p:cNvCxnSpPr>
          <p:nvPr/>
        </p:nvCxnSpPr>
        <p:spPr>
          <a:xfrm flipV="1">
            <a:off x="2154889" y="3767159"/>
            <a:ext cx="4661" cy="402106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4" idx="4"/>
          </p:cNvCxnSpPr>
          <p:nvPr/>
        </p:nvCxnSpPr>
        <p:spPr>
          <a:xfrm flipV="1">
            <a:off x="1011459" y="3780212"/>
            <a:ext cx="0" cy="389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1362816" y="2705386"/>
            <a:ext cx="457200" cy="481340"/>
            <a:chOff x="5029201" y="1950712"/>
            <a:chExt cx="457200" cy="481340"/>
          </a:xfrm>
        </p:grpSpPr>
        <p:sp>
          <p:nvSpPr>
            <p:cNvPr id="97" name="Donut 96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02" name="Group 101"/>
          <p:cNvGrpSpPr/>
          <p:nvPr/>
        </p:nvGrpSpPr>
        <p:grpSpPr>
          <a:xfrm>
            <a:off x="782859" y="3298872"/>
            <a:ext cx="457200" cy="481340"/>
            <a:chOff x="5029201" y="1950712"/>
            <a:chExt cx="457200" cy="481340"/>
          </a:xfrm>
        </p:grpSpPr>
        <p:sp>
          <p:nvSpPr>
            <p:cNvPr id="104" name="Donut 103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06" name="Group 105"/>
          <p:cNvGrpSpPr/>
          <p:nvPr/>
        </p:nvGrpSpPr>
        <p:grpSpPr>
          <a:xfrm>
            <a:off x="1930950" y="3285819"/>
            <a:ext cx="457200" cy="481340"/>
            <a:chOff x="5029201" y="1950712"/>
            <a:chExt cx="457200" cy="481340"/>
          </a:xfrm>
        </p:grpSpPr>
        <p:sp>
          <p:nvSpPr>
            <p:cNvPr id="107" name="Donut 106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10" name="Group 109"/>
          <p:cNvGrpSpPr/>
          <p:nvPr/>
        </p:nvGrpSpPr>
        <p:grpSpPr>
          <a:xfrm>
            <a:off x="1926289" y="4169265"/>
            <a:ext cx="457200" cy="481340"/>
            <a:chOff x="5029201" y="1950712"/>
            <a:chExt cx="457200" cy="481340"/>
          </a:xfrm>
        </p:grpSpPr>
        <p:sp>
          <p:nvSpPr>
            <p:cNvPr id="111" name="Donut 110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13" name="Group 112"/>
          <p:cNvGrpSpPr/>
          <p:nvPr/>
        </p:nvGrpSpPr>
        <p:grpSpPr>
          <a:xfrm>
            <a:off x="797272" y="4170925"/>
            <a:ext cx="457200" cy="481340"/>
            <a:chOff x="5029201" y="1950712"/>
            <a:chExt cx="457200" cy="481340"/>
          </a:xfrm>
        </p:grpSpPr>
        <p:sp>
          <p:nvSpPr>
            <p:cNvPr id="114" name="Donut 113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cxnSp>
        <p:nvCxnSpPr>
          <p:cNvPr id="116" name="Straight Connector 115"/>
          <p:cNvCxnSpPr>
            <a:stCxn id="97" idx="5"/>
            <a:endCxn id="107" idx="1"/>
          </p:cNvCxnSpPr>
          <p:nvPr/>
        </p:nvCxnSpPr>
        <p:spPr>
          <a:xfrm>
            <a:off x="1753061" y="3116235"/>
            <a:ext cx="244844" cy="24007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97" idx="3"/>
            <a:endCxn id="104" idx="7"/>
          </p:cNvCxnSpPr>
          <p:nvPr/>
        </p:nvCxnSpPr>
        <p:spPr>
          <a:xfrm flipH="1">
            <a:off x="1173104" y="3116235"/>
            <a:ext cx="256667" cy="253128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1" idx="1"/>
            <a:endCxn id="104" idx="5"/>
          </p:cNvCxnSpPr>
          <p:nvPr/>
        </p:nvCxnSpPr>
        <p:spPr>
          <a:xfrm flipH="1" flipV="1">
            <a:off x="1173104" y="3709721"/>
            <a:ext cx="820140" cy="53003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97" idx="4"/>
          </p:cNvCxnSpPr>
          <p:nvPr/>
        </p:nvCxnSpPr>
        <p:spPr>
          <a:xfrm flipV="1">
            <a:off x="1161737" y="3186726"/>
            <a:ext cx="429679" cy="1168014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1" idx="1"/>
            <a:endCxn id="97" idx="4"/>
          </p:cNvCxnSpPr>
          <p:nvPr/>
        </p:nvCxnSpPr>
        <p:spPr>
          <a:xfrm flipH="1" flipV="1">
            <a:off x="1591416" y="3186726"/>
            <a:ext cx="401828" cy="105303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4" idx="6"/>
            <a:endCxn id="107" idx="2"/>
          </p:cNvCxnSpPr>
          <p:nvPr/>
        </p:nvCxnSpPr>
        <p:spPr>
          <a:xfrm flipV="1">
            <a:off x="1240059" y="3526489"/>
            <a:ext cx="690891" cy="13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15743</TotalTime>
  <Words>361</Words>
  <Application>Microsoft Macintosh PowerPoint</Application>
  <PresentationFormat>On-screen Show (16:9)</PresentationFormat>
  <Paragraphs>106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Perception</vt:lpstr>
      <vt:lpstr>nervousnet </vt:lpstr>
      <vt:lpstr>PowerPoint Presentation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Mitarbeiter</dc:creator>
  <cp:lastModifiedBy>Prasad Pulikal</cp:lastModifiedBy>
  <cp:revision>925</cp:revision>
  <dcterms:created xsi:type="dcterms:W3CDTF">2015-11-12T09:29:11Z</dcterms:created>
  <dcterms:modified xsi:type="dcterms:W3CDTF">2016-04-04T17:29:54Z</dcterms:modified>
</cp:coreProperties>
</file>