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8" r:id="rId5"/>
    <p:sldId id="277" r:id="rId6"/>
    <p:sldId id="281" r:id="rId7"/>
    <p:sldId id="278" r:id="rId8"/>
    <p:sldId id="276" r:id="rId9"/>
    <p:sldId id="267" r:id="rId10"/>
    <p:sldId id="275" r:id="rId11"/>
    <p:sldId id="279" r:id="rId12"/>
    <p:sldId id="293" r:id="rId13"/>
    <p:sldId id="292" r:id="rId14"/>
    <p:sldId id="288" r:id="rId15"/>
    <p:sldId id="287" r:id="rId16"/>
    <p:sldId id="294" r:id="rId17"/>
    <p:sldId id="297" r:id="rId18"/>
    <p:sldId id="298" r:id="rId19"/>
    <p:sldId id="299" r:id="rId20"/>
    <p:sldId id="300" r:id="rId21"/>
    <p:sldId id="302" r:id="rId22"/>
    <p:sldId id="301" r:id="rId23"/>
    <p:sldId id="295" r:id="rId24"/>
    <p:sldId id="296" r:id="rId25"/>
    <p:sldId id="29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56" y="-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974FB-B476-8B43-B8E7-39AB0774890B}" type="doc">
      <dgm:prSet loTypeId="urn:microsoft.com/office/officeart/2005/8/layout/hProcess9" loCatId="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37FF747-E0B8-894E-A1C4-A30A35FA9713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err="1" smtClean="0">
              <a:solidFill>
                <a:schemeClr val="tx1"/>
              </a:solidFill>
            </a:rPr>
            <a:t>nervousnet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049CE47-B8F4-5E4F-8BA1-F9BFAE822A0B}" type="par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DB12D98-30C1-4D40-BE94-CABA05E25483}" type="sib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9B0E95-B67A-DC4F-9D06-F6A31FA6C23E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COSS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BA5D5B1-42DE-6149-8F3B-1DACF793F1EF}" type="par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E3703C-37A6-CD4D-9965-38031BA6157A}" type="sib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D8F06B0-44B3-DF4E-B17C-042064EAC9B0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ETH Zurich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A2279D15-373A-5D4F-90A0-91227E93F50A}" type="par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5207E8-38BD-EF41-8181-E5AC7953BF9D}" type="sib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C70CF80-BC05-C346-822C-09FA6A6DFA6F}">
      <dgm:prSet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External Users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>
            <a:solidFill>
              <a:schemeClr val="tx1"/>
            </a:solidFill>
          </a:endParaRPr>
        </a:p>
      </dgm:t>
    </dgm:pt>
    <dgm:pt modelId="{BD38ED02-1A5D-1B4A-9BC2-F70EEA488C19}" type="par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6E91D2C-5B6D-D44E-9312-6E3F3AFF6AD7}" type="sib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05D0F5A-F8C3-724B-9B49-E8E0DDFBEE8F}" type="pres">
      <dgm:prSet presAssocID="{6F5974FB-B476-8B43-B8E7-39AB077489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8692B-6012-734B-A701-1512F738CA1B}" type="pres">
      <dgm:prSet presAssocID="{6F5974FB-B476-8B43-B8E7-39AB0774890B}" presName="arrow" presStyleLbl="bgShp" presStyleIdx="0" presStyleCnt="1"/>
      <dgm:spPr/>
    </dgm:pt>
    <dgm:pt modelId="{FC3C17DE-3CCD-5544-9C11-545CE9A8309F}" type="pres">
      <dgm:prSet presAssocID="{6F5974FB-B476-8B43-B8E7-39AB0774890B}" presName="linearProcess" presStyleCnt="0"/>
      <dgm:spPr/>
    </dgm:pt>
    <dgm:pt modelId="{2CBECE77-BC34-8C41-BA8A-407DD579D8C8}" type="pres">
      <dgm:prSet presAssocID="{937FF747-E0B8-894E-A1C4-A30A35FA971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D06D-D4F8-4C4D-8A10-02CF77D1618F}" type="pres">
      <dgm:prSet presAssocID="{DDB12D98-30C1-4D40-BE94-CABA05E25483}" presName="sibTrans" presStyleCnt="0"/>
      <dgm:spPr/>
    </dgm:pt>
    <dgm:pt modelId="{1749A5B1-96AC-3446-8EA7-D6B92E12B2A6}" type="pres">
      <dgm:prSet presAssocID="{2F9B0E95-B67A-DC4F-9D06-F6A31FA6C23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35E2B-71EF-9642-99C9-9756D955CA85}" type="pres">
      <dgm:prSet presAssocID="{5AE3703C-37A6-CD4D-9965-38031BA6157A}" presName="sibTrans" presStyleCnt="0"/>
      <dgm:spPr/>
    </dgm:pt>
    <dgm:pt modelId="{DE326530-5101-9145-925C-5F534DF8F763}" type="pres">
      <dgm:prSet presAssocID="{FD8F06B0-44B3-DF4E-B17C-042064EAC9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63A63-66C6-7B4B-B7F1-125CD7F14247}" type="pres">
      <dgm:prSet presAssocID="{0B5207E8-38BD-EF41-8181-E5AC7953BF9D}" presName="sibTrans" presStyleCnt="0"/>
      <dgm:spPr/>
    </dgm:pt>
    <dgm:pt modelId="{BBB588FD-B139-1742-A3A8-BA97A89141B3}" type="pres">
      <dgm:prSet presAssocID="{1C70CF80-BC05-C346-822C-09FA6A6DFA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B9F08-5A54-F041-9ABB-2EBCD90E37F6}" type="presOf" srcId="{6F5974FB-B476-8B43-B8E7-39AB0774890B}" destId="{805D0F5A-F8C3-724B-9B49-E8E0DDFBEE8F}" srcOrd="0" destOrd="0" presId="urn:microsoft.com/office/officeart/2005/8/layout/hProcess9"/>
    <dgm:cxn modelId="{18F28790-015B-4F44-82CB-2D678158459D}" srcId="{6F5974FB-B476-8B43-B8E7-39AB0774890B}" destId="{937FF747-E0B8-894E-A1C4-A30A35FA9713}" srcOrd="0" destOrd="0" parTransId="{6049CE47-B8F4-5E4F-8BA1-F9BFAE822A0B}" sibTransId="{DDB12D98-30C1-4D40-BE94-CABA05E25483}"/>
    <dgm:cxn modelId="{05FEB57F-39BE-6B44-8EE9-F2DEDAA14871}" type="presOf" srcId="{FD8F06B0-44B3-DF4E-B17C-042064EAC9B0}" destId="{DE326530-5101-9145-925C-5F534DF8F763}" srcOrd="0" destOrd="0" presId="urn:microsoft.com/office/officeart/2005/8/layout/hProcess9"/>
    <dgm:cxn modelId="{8DFFE5ED-57B4-AB49-8A70-5542135B3411}" type="presOf" srcId="{2F9B0E95-B67A-DC4F-9D06-F6A31FA6C23E}" destId="{1749A5B1-96AC-3446-8EA7-D6B92E12B2A6}" srcOrd="0" destOrd="0" presId="urn:microsoft.com/office/officeart/2005/8/layout/hProcess9"/>
    <dgm:cxn modelId="{FCA982F0-2A42-6640-9A23-FFA4BDE55A1F}" type="presOf" srcId="{937FF747-E0B8-894E-A1C4-A30A35FA9713}" destId="{2CBECE77-BC34-8C41-BA8A-407DD579D8C8}" srcOrd="0" destOrd="0" presId="urn:microsoft.com/office/officeart/2005/8/layout/hProcess9"/>
    <dgm:cxn modelId="{28734D1E-1060-AD46-8914-42FBB8F82B41}" type="presOf" srcId="{1C70CF80-BC05-C346-822C-09FA6A6DFA6F}" destId="{BBB588FD-B139-1742-A3A8-BA97A89141B3}" srcOrd="0" destOrd="0" presId="urn:microsoft.com/office/officeart/2005/8/layout/hProcess9"/>
    <dgm:cxn modelId="{6D9AEA3B-95A7-0748-A1E8-46506437A408}" srcId="{6F5974FB-B476-8B43-B8E7-39AB0774890B}" destId="{2F9B0E95-B67A-DC4F-9D06-F6A31FA6C23E}" srcOrd="1" destOrd="0" parTransId="{6BA5D5B1-42DE-6149-8F3B-1DACF793F1EF}" sibTransId="{5AE3703C-37A6-CD4D-9965-38031BA6157A}"/>
    <dgm:cxn modelId="{F5C38ACD-7DED-D34A-B3D0-D6BFA7E82BF6}" srcId="{6F5974FB-B476-8B43-B8E7-39AB0774890B}" destId="{FD8F06B0-44B3-DF4E-B17C-042064EAC9B0}" srcOrd="2" destOrd="0" parTransId="{A2279D15-373A-5D4F-90A0-91227E93F50A}" sibTransId="{0B5207E8-38BD-EF41-8181-E5AC7953BF9D}"/>
    <dgm:cxn modelId="{C351DF57-83A3-F242-B16B-34C00BA63FA8}" srcId="{6F5974FB-B476-8B43-B8E7-39AB0774890B}" destId="{1C70CF80-BC05-C346-822C-09FA6A6DFA6F}" srcOrd="3" destOrd="0" parTransId="{BD38ED02-1A5D-1B4A-9BC2-F70EEA488C19}" sibTransId="{26E91D2C-5B6D-D44E-9312-6E3F3AFF6AD7}"/>
    <dgm:cxn modelId="{554E7143-E5E9-9C4A-A37F-A126592388FD}" type="presParOf" srcId="{805D0F5A-F8C3-724B-9B49-E8E0DDFBEE8F}" destId="{82A8692B-6012-734B-A701-1512F738CA1B}" srcOrd="0" destOrd="0" presId="urn:microsoft.com/office/officeart/2005/8/layout/hProcess9"/>
    <dgm:cxn modelId="{546CCBAA-3596-5645-A9B3-A20F4E9FFC25}" type="presParOf" srcId="{805D0F5A-F8C3-724B-9B49-E8E0DDFBEE8F}" destId="{FC3C17DE-3CCD-5544-9C11-545CE9A8309F}" srcOrd="1" destOrd="0" presId="urn:microsoft.com/office/officeart/2005/8/layout/hProcess9"/>
    <dgm:cxn modelId="{EFD6DDC5-C164-F948-ACCA-3DF54DD82E85}" type="presParOf" srcId="{FC3C17DE-3CCD-5544-9C11-545CE9A8309F}" destId="{2CBECE77-BC34-8C41-BA8A-407DD579D8C8}" srcOrd="0" destOrd="0" presId="urn:microsoft.com/office/officeart/2005/8/layout/hProcess9"/>
    <dgm:cxn modelId="{9B915A23-8CB4-BE4A-AF38-57F2809C673A}" type="presParOf" srcId="{FC3C17DE-3CCD-5544-9C11-545CE9A8309F}" destId="{9434D06D-D4F8-4C4D-8A10-02CF77D1618F}" srcOrd="1" destOrd="0" presId="urn:microsoft.com/office/officeart/2005/8/layout/hProcess9"/>
    <dgm:cxn modelId="{A28304D4-D622-FB45-B3C2-65BFC5F286C6}" type="presParOf" srcId="{FC3C17DE-3CCD-5544-9C11-545CE9A8309F}" destId="{1749A5B1-96AC-3446-8EA7-D6B92E12B2A6}" srcOrd="2" destOrd="0" presId="urn:microsoft.com/office/officeart/2005/8/layout/hProcess9"/>
    <dgm:cxn modelId="{EE19DD1A-A013-A943-B56B-7B56841CC9DD}" type="presParOf" srcId="{FC3C17DE-3CCD-5544-9C11-545CE9A8309F}" destId="{C6135E2B-71EF-9642-99C9-9756D955CA85}" srcOrd="3" destOrd="0" presId="urn:microsoft.com/office/officeart/2005/8/layout/hProcess9"/>
    <dgm:cxn modelId="{ACD11320-826F-0A4E-9BCF-622419E2AA7B}" type="presParOf" srcId="{FC3C17DE-3CCD-5544-9C11-545CE9A8309F}" destId="{DE326530-5101-9145-925C-5F534DF8F763}" srcOrd="4" destOrd="0" presId="urn:microsoft.com/office/officeart/2005/8/layout/hProcess9"/>
    <dgm:cxn modelId="{5575AE3D-CCF6-A54B-BBA9-13211A774894}" type="presParOf" srcId="{FC3C17DE-3CCD-5544-9C11-545CE9A8309F}" destId="{D1563A63-66C6-7B4B-B7F1-125CD7F14247}" srcOrd="5" destOrd="0" presId="urn:microsoft.com/office/officeart/2005/8/layout/hProcess9"/>
    <dgm:cxn modelId="{7410B40D-96C4-FF41-80D2-A283AFDA6DB5}" type="presParOf" srcId="{FC3C17DE-3CCD-5544-9C11-545CE9A8309F}" destId="{BBB588FD-B139-1742-A3A8-BA97A89141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8692B-6012-734B-A701-1512F738CA1B}">
      <dsp:nvSpPr>
        <dsp:cNvPr id="0" name=""/>
        <dsp:cNvSpPr/>
      </dsp:nvSpPr>
      <dsp:spPr>
        <a:xfrm>
          <a:off x="511175" y="0"/>
          <a:ext cx="5793316" cy="3215217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E77-BC34-8C41-BA8A-407DD579D8C8}">
      <dsp:nvSpPr>
        <dsp:cNvPr id="0" name=""/>
        <dsp:cNvSpPr/>
      </dsp:nvSpPr>
      <dsp:spPr>
        <a:xfrm>
          <a:off x="2329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nervousnet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65111" y="1027347"/>
        <a:ext cx="1387993" cy="1160522"/>
      </dsp:txXfrm>
    </dsp:sp>
    <dsp:sp modelId="{1749A5B1-96AC-3446-8EA7-D6B92E12B2A6}">
      <dsp:nvSpPr>
        <dsp:cNvPr id="0" name=""/>
        <dsp:cNvSpPr/>
      </dsp:nvSpPr>
      <dsp:spPr>
        <a:xfrm>
          <a:off x="1768146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1830928" y="1027347"/>
        <a:ext cx="1387993" cy="1160522"/>
      </dsp:txXfrm>
    </dsp:sp>
    <dsp:sp modelId="{DE326530-5101-9145-925C-5F534DF8F763}">
      <dsp:nvSpPr>
        <dsp:cNvPr id="0" name=""/>
        <dsp:cNvSpPr/>
      </dsp:nvSpPr>
      <dsp:spPr>
        <a:xfrm>
          <a:off x="3533963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133877"/>
            <a:satOff val="-326"/>
            <a:lumOff val="394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ETH Zurich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596745" y="1027347"/>
        <a:ext cx="1387993" cy="1160522"/>
      </dsp:txXfrm>
    </dsp:sp>
    <dsp:sp modelId="{BBB588FD-B139-1742-A3A8-BA97A89141B3}">
      <dsp:nvSpPr>
        <dsp:cNvPr id="0" name=""/>
        <dsp:cNvSpPr/>
      </dsp:nvSpPr>
      <dsp:spPr>
        <a:xfrm>
          <a:off x="5299780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External Users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2562" y="1027347"/>
        <a:ext cx="1387993" cy="11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23/03/16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23/03/16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23/03/16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23/03/16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23/03/16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8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nervousnet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</a:t>
            </a:r>
            <a:r>
              <a:rPr lang="en-US" dirty="0" err="1" smtClean="0">
                <a:solidFill>
                  <a:schemeClr val="bg1"/>
                </a:solidFill>
              </a:rPr>
              <a:t>WebView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D9D9D9"/>
                </a:solidFill>
              </a:rPr>
              <a:t>nervousnet</a:t>
            </a:r>
            <a:r>
              <a:rPr lang="en-US" sz="1200" dirty="0" smtClean="0">
                <a:solidFill>
                  <a:srgbClr val="D9D9D9"/>
                </a:solidFill>
              </a:rPr>
              <a:t> </a:t>
            </a:r>
            <a:r>
              <a:rPr lang="en-US" sz="1200" dirty="0">
                <a:solidFill>
                  <a:srgbClr val="D9D9D9"/>
                </a:solidFill>
              </a:rPr>
              <a:t>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Extension Apps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*******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33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an extension app is started it checks if the “HUB” app is installed and running. If not, prompts to download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SwarmPulse,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Competition app, Falling walls treasure hunt app and more external developer apps.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839" y="3849694"/>
            <a:ext cx="915635" cy="430887"/>
          </a:xfrm>
          <a:prstGeom prst="rect">
            <a:avLst/>
          </a:prstGeom>
          <a:solidFill>
            <a:schemeClr val="lt1">
              <a:alpha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 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HUB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Nunito-Black"/>
              <a:cs typeface="Nunito-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25" y="39664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1533" y="124026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1533" y="124872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3801534" y="158739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1091" y="162973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1" y="162973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3818467" y="193452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690562" y="193451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4686309" y="262878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2693" y="33315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4682060" y="33230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948765" y="201918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826012" y="259869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59755" y="344159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927593" y="3458529"/>
            <a:ext cx="266706" cy="26670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26534" y="2366003"/>
            <a:ext cx="1693334" cy="394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 </a:t>
            </a:r>
          </a:p>
          <a:p>
            <a:pPr algn="ctr"/>
            <a:r>
              <a:rPr lang="en-US" sz="800" b="1" dirty="0" smtClean="0"/>
              <a:t>0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3826935" y="262878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6682" y="267900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160" y="2019190"/>
            <a:ext cx="270934" cy="2709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93" y="527985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34701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0" y="2348536"/>
            <a:ext cx="1693334" cy="373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</a:p>
          <a:p>
            <a:pPr algn="ctr"/>
            <a:r>
              <a:rPr lang="en-US" sz="800" b="1" dirty="0" smtClean="0"/>
              <a:t>0-1</a:t>
            </a:r>
            <a:endParaRPr lang="en-US" sz="800" b="1" dirty="0"/>
          </a:p>
        </p:txBody>
      </p:sp>
      <p:sp>
        <p:nvSpPr>
          <p:cNvPr id="79" name="Rectangle 78"/>
          <p:cNvSpPr/>
          <p:nvPr/>
        </p:nvSpPr>
        <p:spPr>
          <a:xfrm>
            <a:off x="1834701" y="137159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1842109" y="163827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14204" y="1638273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2709951" y="23325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1846335" y="303526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2705702" y="302680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51235" y="3162283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850577" y="233254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17258" y="1761064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968169" y="1737224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96" y="2442153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754527" y="2313391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92" y="1045972"/>
            <a:ext cx="1025670" cy="1846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02" y="3001407"/>
            <a:ext cx="1025670" cy="184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2995826"/>
            <a:ext cx="1025670" cy="18462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716723" y="3333667"/>
            <a:ext cx="630170" cy="93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Temperature</a:t>
            </a:r>
            <a:endParaRPr lang="en-US" sz="500" b="1" dirty="0"/>
          </a:p>
        </p:txBody>
      </p:sp>
      <p:sp>
        <p:nvSpPr>
          <p:cNvPr id="28" name="Rectangle 27"/>
          <p:cNvSpPr/>
          <p:nvPr/>
        </p:nvSpPr>
        <p:spPr>
          <a:xfrm>
            <a:off x="4239908" y="1415628"/>
            <a:ext cx="679218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Accelerometer</a:t>
            </a:r>
            <a:endParaRPr lang="en-US" sz="500" b="1" dirty="0"/>
          </a:p>
        </p:txBody>
      </p:sp>
      <p:sp>
        <p:nvSpPr>
          <p:cNvPr id="32" name="Rectangle 31"/>
          <p:cNvSpPr/>
          <p:nvPr/>
        </p:nvSpPr>
        <p:spPr>
          <a:xfrm>
            <a:off x="4276706" y="3364160"/>
            <a:ext cx="661292" cy="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Sound Sensor</a:t>
            </a:r>
            <a:endParaRPr lang="en-US" sz="5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9153" y="3646818"/>
            <a:ext cx="506306" cy="5063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5867232" y="3625781"/>
            <a:ext cx="293464" cy="5960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47897" y="4095431"/>
            <a:ext cx="507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unito-Black"/>
                <a:cs typeface="Nunito-Black"/>
              </a:rPr>
              <a:t>46 dB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1045972"/>
            <a:ext cx="1025670" cy="184620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725092" y="1415628"/>
            <a:ext cx="626680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Light Sensor</a:t>
            </a:r>
            <a:endParaRPr lang="en-US" sz="5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5672554" y="1797443"/>
            <a:ext cx="679218" cy="59605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41068" y="1921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700" dirty="0" smtClean="0">
                <a:latin typeface="Nunito-Black"/>
                <a:cs typeface="Nunito-Black"/>
              </a:rPr>
              <a:t>lux</a:t>
            </a:r>
            <a:endParaRPr lang="en-US" sz="700" dirty="0">
              <a:latin typeface="Nunito-Black"/>
              <a:cs typeface="Nunito-Black"/>
            </a:endParaRPr>
          </a:p>
        </p:txBody>
      </p:sp>
    </p:spTree>
    <p:extLst>
      <p:ext uri="{BB962C8B-B14F-4D97-AF65-F5344CB8AC3E}">
        <p14:creationId xmlns:p14="http://schemas.microsoft.com/office/powerpoint/2010/main" val="165447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2" y="468729"/>
            <a:ext cx="2564175" cy="461551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28090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090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24" name="Rectangle 23"/>
          <p:cNvSpPr/>
          <p:nvPr/>
        </p:nvSpPr>
        <p:spPr>
          <a:xfrm>
            <a:off x="1836557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828090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36556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708627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136063" y="3513678"/>
            <a:ext cx="270937" cy="2709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82731" y="3526382"/>
            <a:ext cx="254002" cy="25400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89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-2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47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4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2935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</a:t>
            </a:r>
            <a:r>
              <a:rPr lang="en-US" sz="800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6616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149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19537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1853550" y="1629844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9" y="1730981"/>
            <a:ext cx="461960" cy="4195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53550" y="2311390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18" y="2362192"/>
            <a:ext cx="575163" cy="57516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88545" y="2573858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2581" y="1803411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7" y="1515537"/>
            <a:ext cx="1025670" cy="1846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38885" y="1838736"/>
            <a:ext cx="647982" cy="134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App Showcase</a:t>
            </a:r>
            <a:endParaRPr lang="en-US" sz="500" b="1" dirty="0"/>
          </a:p>
        </p:txBody>
      </p:sp>
      <p:sp>
        <p:nvSpPr>
          <p:cNvPr id="37" name="Rectangle 36"/>
          <p:cNvSpPr/>
          <p:nvPr/>
        </p:nvSpPr>
        <p:spPr>
          <a:xfrm>
            <a:off x="4345235" y="1972746"/>
            <a:ext cx="647983" cy="257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00" b="1" dirty="0" smtClean="0"/>
              <a:t>      SwarmPulse</a:t>
            </a:r>
            <a:endParaRPr lang="en-US" sz="5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35" y="1981214"/>
            <a:ext cx="230065" cy="2300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345235" y="2211280"/>
            <a:ext cx="647983" cy="716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The SwarmPulse service allows for collective visualization and sharing of mobile sensor data, text messages, media files and more.</a:t>
            </a:r>
          </a:p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 The "SwarmPulse" service is built on top of research platform, a</a:t>
            </a:r>
            <a:endParaRPr lang="en-US" sz="4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4214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48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-4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37130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663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0051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</a:t>
            </a:r>
            <a:endParaRPr 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7129" y="1591751"/>
            <a:ext cx="1676255" cy="114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Data Retention: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700" dirty="0" smtClean="0">
                <a:latin typeface="Arial"/>
                <a:cs typeface="Arial"/>
              </a:rPr>
              <a:t>(Store Shared Data on Server)</a:t>
            </a:r>
          </a:p>
          <a:p>
            <a:endParaRPr lang="en-US" sz="700" dirty="0">
              <a:latin typeface="Arial"/>
              <a:cs typeface="Arial"/>
            </a:endParaRPr>
          </a:p>
          <a:p>
            <a:r>
              <a:rPr lang="en-US" sz="700" b="1" dirty="0" smtClean="0">
                <a:latin typeface="Arial"/>
                <a:cs typeface="Arial"/>
              </a:rPr>
              <a:t>Retain data for</a:t>
            </a:r>
            <a:r>
              <a:rPr lang="en-US" sz="700" dirty="0" smtClean="0">
                <a:latin typeface="Arial"/>
                <a:cs typeface="Arial"/>
              </a:rPr>
              <a:t>:</a:t>
            </a:r>
          </a:p>
          <a:p>
            <a:endParaRPr lang="en-US" sz="700" dirty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6533" y="2354344"/>
            <a:ext cx="1566196" cy="215444"/>
          </a:xfrm>
          <a:prstGeom prst="rect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 day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2825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26135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84920" y="2405143"/>
            <a:ext cx="169341" cy="12747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4210" y="2785551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Sensor Settings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48" y="519514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961330" y="138853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4952863" y="1363141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44251" y="136314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Settings</a:t>
            </a:r>
            <a:endParaRPr 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78264" y="3945587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Save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5109" y="1788070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6642" y="23056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6026" y="1574808"/>
            <a:ext cx="368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Log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01149" y="157480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Share</a:t>
            </a:r>
            <a:endParaRPr 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42421" y="1574819"/>
            <a:ext cx="482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Delay</a:t>
            </a:r>
          </a:p>
          <a:p>
            <a:pPr algn="ctr"/>
            <a:r>
              <a:rPr lang="en-US" sz="700" i="1" dirty="0" smtClean="0"/>
              <a:t>(</a:t>
            </a:r>
            <a:r>
              <a:rPr lang="en-US" sz="700" i="1" dirty="0" err="1"/>
              <a:t>s</a:t>
            </a:r>
            <a:r>
              <a:rPr lang="en-US" sz="700" i="1" dirty="0" err="1" smtClean="0"/>
              <a:t>ecs</a:t>
            </a:r>
            <a:r>
              <a:rPr lang="en-US" sz="700" i="1" dirty="0" smtClean="0"/>
              <a:t>)</a:t>
            </a:r>
            <a:endParaRPr lang="en-US" sz="700" i="1" dirty="0"/>
          </a:p>
        </p:txBody>
      </p:sp>
      <p:sp>
        <p:nvSpPr>
          <p:cNvPr id="43" name="Rectangle 42"/>
          <p:cNvSpPr/>
          <p:nvPr/>
        </p:nvSpPr>
        <p:spPr>
          <a:xfrm>
            <a:off x="5960417" y="1783387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54438" y="23035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7317" y="1858865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Accelerometer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4935159" y="2121523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Battery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4944396" y="2362808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Beacons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4937912" y="2597341"/>
            <a:ext cx="73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Connectivity</a:t>
            </a:r>
            <a:endParaRPr lang="en-US" sz="700" dirty="0"/>
          </a:p>
        </p:txBody>
      </p:sp>
      <p:sp>
        <p:nvSpPr>
          <p:cNvPr id="50" name="Rectangle 49"/>
          <p:cNvSpPr/>
          <p:nvPr/>
        </p:nvSpPr>
        <p:spPr>
          <a:xfrm>
            <a:off x="5663576" y="2044278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60417" y="2035811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3463" y="189225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10</a:t>
            </a:r>
            <a:endParaRPr lang="en-US" sz="700" dirty="0"/>
          </a:p>
        </p:txBody>
      </p:sp>
      <p:sp>
        <p:nvSpPr>
          <p:cNvPr id="54" name="Rounded Rectangle 53"/>
          <p:cNvSpPr/>
          <p:nvPr/>
        </p:nvSpPr>
        <p:spPr>
          <a:xfrm>
            <a:off x="6323327" y="2145772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sp>
        <p:nvSpPr>
          <p:cNvPr id="55" name="Rounded Rectangle 54"/>
          <p:cNvSpPr/>
          <p:nvPr/>
        </p:nvSpPr>
        <p:spPr>
          <a:xfrm>
            <a:off x="6333727" y="241731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56" name="Rectangle 55"/>
          <p:cNvSpPr/>
          <p:nvPr/>
        </p:nvSpPr>
        <p:spPr>
          <a:xfrm>
            <a:off x="5672037" y="2552292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68878" y="2543825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31788" y="2653786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cxnSp>
        <p:nvCxnSpPr>
          <p:cNvPr id="62" name="Elbow Connector 61"/>
          <p:cNvCxnSpPr/>
          <p:nvPr/>
        </p:nvCxnSpPr>
        <p:spPr>
          <a:xfrm>
            <a:off x="3521997" y="2921624"/>
            <a:ext cx="965851" cy="36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6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6016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-5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65358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56891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8279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91" y="468729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063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-6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37106" y="1303889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494" y="130389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</a:t>
            </a:r>
            <a:endParaRPr lang="en-US" sz="800" b="1" dirty="0"/>
          </a:p>
        </p:txBody>
      </p:sp>
      <p:sp>
        <p:nvSpPr>
          <p:cNvPr id="21" name="Rectangle 20"/>
          <p:cNvSpPr/>
          <p:nvPr/>
        </p:nvSpPr>
        <p:spPr>
          <a:xfrm>
            <a:off x="1984164" y="1524045"/>
            <a:ext cx="1381025" cy="26077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n</a:t>
            </a:r>
            <a:r>
              <a:rPr lang="en-US" sz="900" dirty="0" err="1" smtClean="0">
                <a:solidFill>
                  <a:schemeClr val="tx1"/>
                </a:solidFill>
              </a:rPr>
              <a:t>ervousNet</a:t>
            </a:r>
            <a:r>
              <a:rPr lang="en-US" sz="900" dirty="0" smtClean="0">
                <a:solidFill>
                  <a:schemeClr val="tx1"/>
                </a:solidFill>
              </a:rPr>
              <a:t> HUB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</a:t>
            </a:r>
            <a:r>
              <a:rPr lang="en-US" sz="900" dirty="0" smtClean="0">
                <a:solidFill>
                  <a:schemeClr val="tx1"/>
                </a:solidFill>
              </a:rPr>
              <a:t> 0.0.1 – beta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www.nervousnet.info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8489717"/>
              </p:ext>
            </p:extLst>
          </p:nvPr>
        </p:nvGraphicFramePr>
        <p:xfrm>
          <a:off x="1185333" y="1388532"/>
          <a:ext cx="6815667" cy="32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82" y="650714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8735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791695" y="2531504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1220374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1212689" y="1710229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523017" y="144450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>
            <a:off x="2138260" y="3215970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2128486" y="1937972"/>
            <a:ext cx="9774" cy="59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697" y="4034360"/>
            <a:ext cx="613833" cy="6087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299254" y="4592311"/>
            <a:ext cx="64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197" y="116591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Extensions</a:t>
            </a:r>
          </a:p>
          <a:p>
            <a:pPr algn="ctr"/>
            <a:r>
              <a:rPr lang="en-US" sz="800" dirty="0" smtClean="0"/>
              <a:t>Or</a:t>
            </a:r>
          </a:p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7" name="Left Brace 66"/>
          <p:cNvSpPr/>
          <p:nvPr/>
        </p:nvSpPr>
        <p:spPr>
          <a:xfrm>
            <a:off x="889000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41734" y="1414951"/>
            <a:ext cx="26419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7F7F7F"/>
                </a:solidFill>
              </a:rPr>
              <a:t>Third party </a:t>
            </a:r>
            <a:r>
              <a:rPr lang="en-US" sz="1100" dirty="0" smtClean="0">
                <a:solidFill>
                  <a:srgbClr val="7F7F7F"/>
                </a:solidFill>
              </a:rPr>
              <a:t>applications / Axons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8200" y="1389510"/>
            <a:ext cx="1964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F7F7F"/>
                </a:solidFill>
              </a:rPr>
              <a:t>Third party </a:t>
            </a:r>
            <a:r>
              <a:rPr lang="en-US" sz="800" dirty="0" smtClean="0">
                <a:solidFill>
                  <a:srgbClr val="7F7F7F"/>
                </a:solidFill>
              </a:rPr>
              <a:t>applications / Extensions</a:t>
            </a:r>
            <a:endParaRPr lang="en-US" sz="8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nervousnet</a:t>
            </a:r>
            <a:r>
              <a:rPr lang="en-US" sz="1200" dirty="0" smtClean="0"/>
              <a:t> Proxy / Server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 smtClean="0"/>
              <a:t>nervousnet</a:t>
            </a:r>
            <a:r>
              <a:rPr lang="en-US" sz="900" b="1" dirty="0" smtClean="0"/>
              <a:t>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Core Application.</a:t>
            </a:r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>
                <a:solidFill>
                  <a:srgbClr val="0D0D0D"/>
                </a:solidFill>
              </a:rPr>
              <a:t>WebViews: </a:t>
            </a:r>
            <a:r>
              <a:rPr lang="en-US" sz="900" dirty="0" smtClean="0"/>
              <a:t>Applications using WebViews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</a:t>
            </a:r>
            <a:r>
              <a:rPr lang="en-US" sz="900" u="sng" dirty="0" err="1" smtClean="0"/>
              <a:t>nervousnet</a:t>
            </a:r>
            <a:r>
              <a:rPr lang="en-US" sz="900" u="sng" dirty="0" smtClean="0"/>
              <a:t>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/>
              <a:t>N</a:t>
            </a:r>
            <a:r>
              <a:rPr lang="en-US" sz="900" u="sng" dirty="0" smtClean="0"/>
              <a:t>ative and supports all required functionality. Only possible in Android</a:t>
            </a:r>
            <a:r>
              <a:rPr lang="en-US" sz="900" dirty="0" smtClean="0"/>
              <a:t>. </a:t>
            </a:r>
            <a:r>
              <a:rPr lang="en-US" sz="900" u="sng" dirty="0" smtClean="0"/>
              <a:t>Will not work with iOS </a:t>
            </a:r>
            <a:r>
              <a:rPr lang="en-US" sz="900" dirty="0" smtClean="0"/>
              <a:t>as it does not allow to keep apps running in the background.  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(this works only for </a:t>
            </a:r>
            <a:r>
              <a:rPr lang="en-US" sz="900" u="sng" dirty="0" smtClean="0"/>
              <a:t>iOS apps released from the </a:t>
            </a:r>
            <a:r>
              <a:rPr lang="en-US" sz="900" u="sng" dirty="0"/>
              <a:t>same </a:t>
            </a:r>
            <a:r>
              <a:rPr lang="en-US" sz="900" u="sng" dirty="0" smtClean="0"/>
              <a:t>develope</a:t>
            </a:r>
            <a:r>
              <a:rPr lang="en-US" sz="900" dirty="0" smtClean="0"/>
              <a:t>r)</a:t>
            </a:r>
            <a:endParaRPr lang="en-US" sz="900" u="sn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13563</TotalTime>
  <Words>1548</Words>
  <Application>Microsoft Macintosh PowerPoint</Application>
  <PresentationFormat>On-screen Show (16:9)</PresentationFormat>
  <Paragraphs>596</Paragraphs>
  <Slides>25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797</cp:revision>
  <dcterms:created xsi:type="dcterms:W3CDTF">2015-11-12T09:29:11Z</dcterms:created>
  <dcterms:modified xsi:type="dcterms:W3CDTF">2016-03-23T18:43:48Z</dcterms:modified>
</cp:coreProperties>
</file>