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46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1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7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7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9637-8652-D148-91B9-6B939FE0D82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71B2-E6D4-744A-A6F4-82E25E10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7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91" y="468729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063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-6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37106" y="1303889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8494" y="130389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About</a:t>
            </a:r>
            <a:endParaRPr lang="en-US" sz="800" b="1" dirty="0"/>
          </a:p>
        </p:txBody>
      </p:sp>
      <p:sp>
        <p:nvSpPr>
          <p:cNvPr id="21" name="Rectangle 20"/>
          <p:cNvSpPr/>
          <p:nvPr/>
        </p:nvSpPr>
        <p:spPr>
          <a:xfrm>
            <a:off x="1984164" y="1524045"/>
            <a:ext cx="1381025" cy="260771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</a:t>
            </a:r>
            <a:r>
              <a:rPr lang="en-US" sz="900" dirty="0" smtClean="0">
                <a:solidFill>
                  <a:schemeClr val="tx1"/>
                </a:solidFill>
              </a:rPr>
              <a:t>ervousNet HUB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</a:t>
            </a:r>
            <a:r>
              <a:rPr lang="en-US" sz="900" dirty="0" smtClean="0">
                <a:solidFill>
                  <a:schemeClr val="tx1"/>
                </a:solidFill>
              </a:rPr>
              <a:t> 0.0.1 – beta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www.nervousnet.info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7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94603" y="3000198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02" y="3101335"/>
            <a:ext cx="461960" cy="41955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003634" y="3173765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TreasureHunt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9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</a:t>
            </a:r>
            <a:r>
              <a:rPr lang="en-US" sz="800" b="1" dirty="0" err="1" smtClean="0">
                <a:solidFill>
                  <a:srgbClr val="FFFFFF"/>
                </a:solidFill>
              </a:rPr>
              <a:t>nervousnet</a:t>
            </a:r>
            <a:r>
              <a:rPr lang="en-US" sz="800" b="1" dirty="0" smtClean="0">
                <a:solidFill>
                  <a:srgbClr val="FFFFFF"/>
                </a:solidFill>
              </a:rPr>
              <a:t>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25" y="39664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01533" y="124026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1533" y="124872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3801534" y="158739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91091" y="162973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1" y="162973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hlinkClick r:id="" action="ppaction://noaction"/>
          </p:cNvPr>
          <p:cNvSpPr/>
          <p:nvPr/>
        </p:nvSpPr>
        <p:spPr>
          <a:xfrm>
            <a:off x="3818467" y="193452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>
            <a:hlinkClick r:id="" action="ppaction://noaction"/>
          </p:cNvPr>
          <p:cNvSpPr/>
          <p:nvPr/>
        </p:nvSpPr>
        <p:spPr>
          <a:xfrm>
            <a:off x="4690562" y="193451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4686309" y="262878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2693" y="33315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4682060" y="33230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48765" y="201918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826012" y="259869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059755" y="344159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27593" y="3458529"/>
            <a:ext cx="266706" cy="266706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626534" y="2366003"/>
            <a:ext cx="1693334" cy="394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 </a:t>
            </a:r>
          </a:p>
          <a:p>
            <a:pPr algn="ctr"/>
            <a:r>
              <a:rPr lang="en-US" sz="800" b="1" dirty="0" smtClean="0"/>
              <a:t>0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3826935" y="262878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682" y="267900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5160" y="2019190"/>
            <a:ext cx="270934" cy="2709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0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93" y="527985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34701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0" y="2348536"/>
            <a:ext cx="1693334" cy="373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</a:p>
          <a:p>
            <a:pPr algn="ctr"/>
            <a:r>
              <a:rPr lang="en-US" sz="800" b="1" dirty="0" smtClean="0"/>
              <a:t>0-1</a:t>
            </a:r>
            <a:endParaRPr lang="en-US" sz="800" b="1" dirty="0"/>
          </a:p>
        </p:txBody>
      </p:sp>
      <p:sp>
        <p:nvSpPr>
          <p:cNvPr id="79" name="Rectangle 78"/>
          <p:cNvSpPr/>
          <p:nvPr/>
        </p:nvSpPr>
        <p:spPr>
          <a:xfrm>
            <a:off x="1834701" y="137159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1842109" y="163827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14204" y="1638273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2709951" y="23325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1846335" y="303526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2705702" y="302680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951235" y="3162283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850577" y="233254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17258" y="1761064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2968169" y="1737224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96" y="2442153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754527" y="2313391"/>
            <a:ext cx="704746" cy="5279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92" y="1045972"/>
            <a:ext cx="1025670" cy="1846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02" y="3001407"/>
            <a:ext cx="1025670" cy="18462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2995826"/>
            <a:ext cx="1025670" cy="184620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716723" y="3333667"/>
            <a:ext cx="630170" cy="931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Temperature</a:t>
            </a:r>
            <a:endParaRPr lang="en-US" sz="500" b="1" dirty="0"/>
          </a:p>
        </p:txBody>
      </p:sp>
      <p:sp>
        <p:nvSpPr>
          <p:cNvPr id="28" name="Rectangle 27"/>
          <p:cNvSpPr/>
          <p:nvPr/>
        </p:nvSpPr>
        <p:spPr>
          <a:xfrm>
            <a:off x="4239908" y="1415628"/>
            <a:ext cx="679218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Accelerometer</a:t>
            </a:r>
            <a:endParaRPr lang="en-US" sz="500" b="1" dirty="0"/>
          </a:p>
        </p:txBody>
      </p:sp>
      <p:sp>
        <p:nvSpPr>
          <p:cNvPr id="32" name="Rectangle 31"/>
          <p:cNvSpPr/>
          <p:nvPr/>
        </p:nvSpPr>
        <p:spPr>
          <a:xfrm>
            <a:off x="4276706" y="3364160"/>
            <a:ext cx="661292" cy="84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Sound Sensor</a:t>
            </a:r>
            <a:endParaRPr lang="en-US" sz="5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349153" y="3646818"/>
            <a:ext cx="506306" cy="5063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5867232" y="3625781"/>
            <a:ext cx="293464" cy="59605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47897" y="4095431"/>
            <a:ext cx="5075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Nunito-Black"/>
                <a:cs typeface="Nunito-Black"/>
              </a:rPr>
              <a:t>46 dB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72" y="1045972"/>
            <a:ext cx="1025670" cy="184620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725092" y="1415628"/>
            <a:ext cx="626680" cy="13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Light Sensor</a:t>
            </a:r>
            <a:endParaRPr lang="en-US" sz="5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5672554" y="1797443"/>
            <a:ext cx="679218" cy="59605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41068" y="19218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700" dirty="0" smtClean="0">
                <a:latin typeface="Nunito-Black"/>
                <a:cs typeface="Nunito-Black"/>
              </a:rPr>
              <a:t>lux</a:t>
            </a:r>
            <a:endParaRPr lang="en-US" sz="700" dirty="0">
              <a:latin typeface="Nunito-Black"/>
              <a:cs typeface="Nunito-Black"/>
            </a:endParaRPr>
          </a:p>
        </p:txBody>
      </p:sp>
    </p:spTree>
    <p:extLst>
      <p:ext uri="{BB962C8B-B14F-4D97-AF65-F5344CB8AC3E}">
        <p14:creationId xmlns:p14="http://schemas.microsoft.com/office/powerpoint/2010/main" val="332259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82" y="468729"/>
            <a:ext cx="2564175" cy="461551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828090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090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24" name="Rectangle 23"/>
          <p:cNvSpPr/>
          <p:nvPr/>
        </p:nvSpPr>
        <p:spPr>
          <a:xfrm>
            <a:off x="1836557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828090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36556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708627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136063" y="3513678"/>
            <a:ext cx="270937" cy="2709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82731" y="3526382"/>
            <a:ext cx="254002" cy="25400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89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-2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22957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4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293517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</a:t>
            </a:r>
            <a:r>
              <a:rPr lang="en-US" sz="800" b="1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6616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149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19537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8" name="Rectangle 17"/>
          <p:cNvSpPr/>
          <p:nvPr/>
        </p:nvSpPr>
        <p:spPr>
          <a:xfrm>
            <a:off x="1853550" y="1629844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9" y="1730981"/>
            <a:ext cx="461960" cy="41955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853550" y="2311390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418" y="2362192"/>
            <a:ext cx="575163" cy="57516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488545" y="2573858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62581" y="1803411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nervousnet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47" y="1515537"/>
            <a:ext cx="1025670" cy="18462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38885" y="1838736"/>
            <a:ext cx="647982" cy="134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 smtClean="0"/>
              <a:t>App Showcase</a:t>
            </a:r>
            <a:endParaRPr lang="en-US" sz="500" b="1" dirty="0"/>
          </a:p>
        </p:txBody>
      </p:sp>
      <p:sp>
        <p:nvSpPr>
          <p:cNvPr id="37" name="Rectangle 36"/>
          <p:cNvSpPr/>
          <p:nvPr/>
        </p:nvSpPr>
        <p:spPr>
          <a:xfrm>
            <a:off x="4345235" y="1972746"/>
            <a:ext cx="647983" cy="2571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500" b="1" dirty="0" smtClean="0"/>
              <a:t>      SwarmPulse</a:t>
            </a:r>
            <a:endParaRPr lang="en-US" sz="5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35" y="1981214"/>
            <a:ext cx="230065" cy="2300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345235" y="2211280"/>
            <a:ext cx="647983" cy="7165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The SwarmPulse service allows for collective visualization and sharing of mobile sensor data, text messages, media files and more.</a:t>
            </a:r>
          </a:p>
          <a:p>
            <a:r>
              <a:rPr lang="en-US" sz="400" b="1" dirty="0" smtClean="0">
                <a:solidFill>
                  <a:srgbClr val="FFFFFF"/>
                </a:solidFill>
                <a:latin typeface="Arial"/>
              </a:rPr>
              <a:t> The "SwarmPulse" service is built on top of research platform, a</a:t>
            </a:r>
            <a:endParaRPr lang="en-US" sz="4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22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48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0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-4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37130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28663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0051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Settings</a:t>
            </a:r>
            <a:endParaRPr 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37129" y="1591751"/>
            <a:ext cx="1676255" cy="114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Data Retention:</a:t>
            </a:r>
          </a:p>
          <a:p>
            <a:endParaRPr lang="en-US" sz="800" b="1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r>
              <a:rPr lang="en-US" sz="700" dirty="0" smtClean="0">
                <a:latin typeface="Arial"/>
                <a:cs typeface="Arial"/>
              </a:rPr>
              <a:t>(Store Shared Data on Server)</a:t>
            </a:r>
          </a:p>
          <a:p>
            <a:endParaRPr lang="en-US" sz="700" dirty="0">
              <a:latin typeface="Arial"/>
              <a:cs typeface="Arial"/>
            </a:endParaRPr>
          </a:p>
          <a:p>
            <a:r>
              <a:rPr lang="en-US" sz="700" b="1" dirty="0" smtClean="0">
                <a:latin typeface="Arial"/>
                <a:cs typeface="Arial"/>
              </a:rPr>
              <a:t>Retain data for</a:t>
            </a:r>
            <a:r>
              <a:rPr lang="en-US" sz="700" dirty="0" smtClean="0">
                <a:latin typeface="Arial"/>
                <a:cs typeface="Arial"/>
              </a:rPr>
              <a:t>:</a:t>
            </a:r>
          </a:p>
          <a:p>
            <a:endParaRPr lang="en-US" sz="700" dirty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  <a:p>
            <a:endParaRPr lang="en-US" sz="800" dirty="0" smtClean="0">
              <a:latin typeface="Arial"/>
              <a:cs typeface="Arial"/>
            </a:endParaRPr>
          </a:p>
          <a:p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6533" y="2354344"/>
            <a:ext cx="1566196" cy="215444"/>
          </a:xfrm>
          <a:prstGeom prst="rect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1 day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2825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26135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84920" y="2405143"/>
            <a:ext cx="169341" cy="12747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54210" y="2785551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Sensor Settings</a:t>
            </a:r>
            <a:endParaRPr lang="en-US" sz="800" dirty="0"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48" y="519514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961330" y="138853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4952863" y="1363141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44251" y="136314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Settings</a:t>
            </a:r>
            <a:endParaRPr 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78264" y="3945587"/>
            <a:ext cx="1659174" cy="3385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sz="800" b="1" dirty="0" smtClean="0">
                <a:latin typeface="Arial"/>
                <a:cs typeface="Arial"/>
              </a:rPr>
              <a:t>Save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5109" y="1788070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46642" y="23056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6026" y="1574808"/>
            <a:ext cx="368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Log</a:t>
            </a:r>
            <a:endParaRPr lang="en-US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01149" y="1574808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Share</a:t>
            </a:r>
            <a:endParaRPr 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42421" y="1574819"/>
            <a:ext cx="482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Delay</a:t>
            </a:r>
          </a:p>
          <a:p>
            <a:pPr algn="ctr"/>
            <a:r>
              <a:rPr lang="en-US" sz="700" i="1" dirty="0" smtClean="0"/>
              <a:t>(</a:t>
            </a:r>
            <a:r>
              <a:rPr lang="en-US" sz="700" i="1" dirty="0" err="1"/>
              <a:t>s</a:t>
            </a:r>
            <a:r>
              <a:rPr lang="en-US" sz="700" i="1" dirty="0" err="1" smtClean="0"/>
              <a:t>ecs</a:t>
            </a:r>
            <a:r>
              <a:rPr lang="en-US" sz="700" i="1" dirty="0" smtClean="0"/>
              <a:t>)</a:t>
            </a:r>
            <a:endParaRPr lang="en-US" sz="700" i="1" dirty="0"/>
          </a:p>
        </p:txBody>
      </p:sp>
      <p:sp>
        <p:nvSpPr>
          <p:cNvPr id="43" name="Rectangle 42"/>
          <p:cNvSpPr/>
          <p:nvPr/>
        </p:nvSpPr>
        <p:spPr>
          <a:xfrm>
            <a:off x="5960417" y="1783387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54438" y="23035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7317" y="1858865"/>
            <a:ext cx="8515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Accelerometer</a:t>
            </a:r>
            <a:endParaRPr 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4935159" y="2121523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Battery</a:t>
            </a:r>
            <a:endParaRPr 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4944396" y="2362808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Beacons</a:t>
            </a:r>
            <a:endParaRPr 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4937912" y="2597341"/>
            <a:ext cx="7369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Connectivity</a:t>
            </a:r>
            <a:endParaRPr lang="en-US" sz="700" dirty="0"/>
          </a:p>
        </p:txBody>
      </p:sp>
      <p:sp>
        <p:nvSpPr>
          <p:cNvPr id="50" name="Rectangle 49"/>
          <p:cNvSpPr/>
          <p:nvPr/>
        </p:nvSpPr>
        <p:spPr>
          <a:xfrm>
            <a:off x="5663576" y="2044278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60417" y="2035811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3463" y="189225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10</a:t>
            </a:r>
            <a:endParaRPr lang="en-US" sz="700" dirty="0"/>
          </a:p>
        </p:txBody>
      </p:sp>
      <p:sp>
        <p:nvSpPr>
          <p:cNvPr id="54" name="Rounded Rectangle 53"/>
          <p:cNvSpPr/>
          <p:nvPr/>
        </p:nvSpPr>
        <p:spPr>
          <a:xfrm>
            <a:off x="6323327" y="2145772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sp>
        <p:nvSpPr>
          <p:cNvPr id="55" name="Rounded Rectangle 54"/>
          <p:cNvSpPr/>
          <p:nvPr/>
        </p:nvSpPr>
        <p:spPr>
          <a:xfrm>
            <a:off x="6333727" y="2417315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-</a:t>
            </a:r>
            <a:endParaRPr lang="en-US" sz="700" dirty="0"/>
          </a:p>
        </p:txBody>
      </p:sp>
      <p:sp>
        <p:nvSpPr>
          <p:cNvPr id="56" name="Rectangle 55"/>
          <p:cNvSpPr/>
          <p:nvPr/>
        </p:nvSpPr>
        <p:spPr>
          <a:xfrm>
            <a:off x="5672037" y="2552292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968878" y="2543825"/>
            <a:ext cx="39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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31788" y="2653786"/>
            <a:ext cx="270000" cy="162000"/>
          </a:xfrm>
          <a:prstGeom prst="round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700" dirty="0" smtClean="0"/>
              <a:t>30</a:t>
            </a:r>
            <a:endParaRPr lang="en-US" sz="700" dirty="0"/>
          </a:p>
        </p:txBody>
      </p:sp>
      <p:cxnSp>
        <p:nvCxnSpPr>
          <p:cNvPr id="62" name="Elbow Connector 61"/>
          <p:cNvCxnSpPr/>
          <p:nvPr/>
        </p:nvCxnSpPr>
        <p:spPr>
          <a:xfrm>
            <a:off x="3521997" y="2921624"/>
            <a:ext cx="965851" cy="36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46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ervousnet</a:t>
            </a:r>
            <a:r>
              <a:rPr lang="en-US" dirty="0" smtClean="0">
                <a:solidFill>
                  <a:schemeClr val="bg1"/>
                </a:solidFill>
              </a:rPr>
              <a:t> 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56525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6" y="527985"/>
            <a:ext cx="2564175" cy="461551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6016" y="2319392"/>
            <a:ext cx="1693334" cy="4746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 Screen</a:t>
            </a:r>
          </a:p>
          <a:p>
            <a:pPr algn="ctr"/>
            <a:r>
              <a:rPr lang="en-US" sz="800" b="1" dirty="0"/>
              <a:t>0</a:t>
            </a:r>
            <a:r>
              <a:rPr lang="en-US" sz="800" b="1" dirty="0" smtClean="0"/>
              <a:t>-5</a:t>
            </a:r>
            <a:endParaRPr lang="en-US" sz="800" b="1" dirty="0"/>
          </a:p>
        </p:txBody>
      </p:sp>
      <p:sp>
        <p:nvSpPr>
          <p:cNvPr id="15" name="Rectangle 14"/>
          <p:cNvSpPr/>
          <p:nvPr/>
        </p:nvSpPr>
        <p:spPr>
          <a:xfrm>
            <a:off x="1865358" y="138854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16" name="Rectangle 15"/>
          <p:cNvSpPr/>
          <p:nvPr/>
        </p:nvSpPr>
        <p:spPr>
          <a:xfrm>
            <a:off x="1856891" y="1363145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48279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Help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16761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591</Words>
  <Application>Microsoft Macintosh PowerPoint</Application>
  <PresentationFormat>On-screen Show (16:9)</PresentationFormat>
  <Paragraphs>344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Pulikal</dc:creator>
  <cp:lastModifiedBy>Prasad Pulikal</cp:lastModifiedBy>
  <cp:revision>1</cp:revision>
  <dcterms:created xsi:type="dcterms:W3CDTF">2016-02-09T11:04:53Z</dcterms:created>
  <dcterms:modified xsi:type="dcterms:W3CDTF">2016-02-09T11:07:02Z</dcterms:modified>
</cp:coreProperties>
</file>