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85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EADBD-8C2A-0E4C-92CE-5EBFF6224A3A}" type="datetime1">
              <a:rPr lang="en-US" smtClean="0"/>
              <a:t>01/04/16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D750-A8E9-D645-8132-9B49B039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057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97B-82DA-B840-975D-6BA3EE4C2DC8}" type="datetime1">
              <a:rPr lang="en-US" smtClean="0"/>
              <a:t>01/04/16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7090-103A-FA49-A3B4-31066D77167B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ABC2C74B-38EB-6142-981A-F4874F5C558C}" type="datetime1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8B6A-9F4E-B64E-B36C-0598F402E0B0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5937D96-DDC1-4747-AA95-A033CACCB96C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5321CDED-9626-FA46-9EE7-E82FB8600649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507A-5856-C541-981B-4412383053C8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DD47-EC52-8743-A4BF-BDFBFBA3AE81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DB73-494B-5E4A-8019-F4524E111BAF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EB98-4821-3849-86D7-AEAB3699D07C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1E45-9E9F-C742-80C0-3820C3566BB1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CB5CC828-769C-E54C-9215-692401F93968}" type="datetime1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1AA2AE0E-A114-5642-B6C6-FD149E76306E}" type="datetime1">
              <a:rPr lang="en-US" smtClean="0"/>
              <a:t>01/04/16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5A52-2182-4049-98B2-F3202A644989}" type="datetime1">
              <a:rPr lang="en-US" smtClean="0"/>
              <a:t>01/04/16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DC8-DC40-7C44-B03A-3EFB3AAE78B7}" type="datetime1">
              <a:rPr lang="en-US" smtClean="0"/>
              <a:t>01/04/16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BC680A-A1C5-9D47-898A-4B941B6FDB12}" type="datetime1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D9655-E859-0A4D-ABA6-66C7095048D0}" type="datetime1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jpe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4533" y="4995333"/>
            <a:ext cx="14308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</a:rPr>
              <a:t>Author: ppulikal@ethz.ch</a:t>
            </a:r>
            <a:endParaRPr 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0489036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60711" y="3512552"/>
            <a:ext cx="1820749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649413"/>
            <a:ext cx="1283045" cy="492443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Status Checking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663" y="35125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28486" y="4711078"/>
            <a:ext cx="0" cy="279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2128486" y="616846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The 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786422" y="792174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3013147" y="2713530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3056598" y="1617043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3045485" y="3694800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60479" y="167636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4611" y="4237383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82" y="650714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735" y="808531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1695" y="2589700"/>
            <a:ext cx="693130" cy="6262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4908" y="2942139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220374" y="1367329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212689" y="1710229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523017" y="144450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8260" y="3207503"/>
            <a:ext cx="1354" cy="81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8486" y="1912571"/>
            <a:ext cx="9774" cy="651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30425" y="17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30425" y="1070423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03887" y="459231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Platforms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197" y="116591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Extensions</a:t>
            </a:r>
          </a:p>
          <a:p>
            <a:pPr algn="ctr"/>
            <a:r>
              <a:rPr lang="en-US" sz="800" dirty="0" smtClean="0"/>
              <a:t>Or</a:t>
            </a:r>
          </a:p>
          <a:p>
            <a:pPr algn="ctr"/>
            <a:r>
              <a:rPr lang="en-US" sz="800" dirty="0" smtClean="0"/>
              <a:t>Axons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47728" y="2548432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endCxn id="73" idx="3"/>
          </p:cNvCxnSpPr>
          <p:nvPr/>
        </p:nvCxnSpPr>
        <p:spPr>
          <a:xfrm flipV="1">
            <a:off x="4547728" y="2825543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9" idx="6"/>
            <a:endCxn id="76" idx="2"/>
          </p:cNvCxnSpPr>
          <p:nvPr/>
        </p:nvCxnSpPr>
        <p:spPr>
          <a:xfrm flipV="1">
            <a:off x="4589661" y="3538810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6" idx="0"/>
            <a:endCxn id="73" idx="4"/>
          </p:cNvCxnSpPr>
          <p:nvPr/>
        </p:nvCxnSpPr>
        <p:spPr>
          <a:xfrm flipV="1">
            <a:off x="5490078" y="2896034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70" idx="4"/>
          </p:cNvCxnSpPr>
          <p:nvPr/>
        </p:nvCxnSpPr>
        <p:spPr>
          <a:xfrm flipV="1">
            <a:off x="4346648" y="2909087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98005" y="1834261"/>
            <a:ext cx="457200" cy="481340"/>
            <a:chOff x="5029201" y="1950712"/>
            <a:chExt cx="457200" cy="481340"/>
          </a:xfrm>
        </p:grpSpPr>
        <p:sp>
          <p:nvSpPr>
            <p:cNvPr id="59" name="Donut 5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4118048" y="2427747"/>
            <a:ext cx="457200" cy="481340"/>
            <a:chOff x="5029201" y="1950712"/>
            <a:chExt cx="457200" cy="481340"/>
          </a:xfrm>
        </p:grpSpPr>
        <p:sp>
          <p:nvSpPr>
            <p:cNvPr id="70" name="Donut 69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2" name="Group 71"/>
          <p:cNvGrpSpPr/>
          <p:nvPr/>
        </p:nvGrpSpPr>
        <p:grpSpPr>
          <a:xfrm>
            <a:off x="5266139" y="2414694"/>
            <a:ext cx="457200" cy="481340"/>
            <a:chOff x="5029201" y="1950712"/>
            <a:chExt cx="457200" cy="481340"/>
          </a:xfrm>
        </p:grpSpPr>
        <p:sp>
          <p:nvSpPr>
            <p:cNvPr id="73" name="Donut 72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5" name="Group 74"/>
          <p:cNvGrpSpPr/>
          <p:nvPr/>
        </p:nvGrpSpPr>
        <p:grpSpPr>
          <a:xfrm>
            <a:off x="5261478" y="3298140"/>
            <a:ext cx="457200" cy="481340"/>
            <a:chOff x="5029201" y="1950712"/>
            <a:chExt cx="457200" cy="481340"/>
          </a:xfrm>
        </p:grpSpPr>
        <p:sp>
          <p:nvSpPr>
            <p:cNvPr id="76" name="Donut 75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78" name="Group 77"/>
          <p:cNvGrpSpPr/>
          <p:nvPr/>
        </p:nvGrpSpPr>
        <p:grpSpPr>
          <a:xfrm>
            <a:off x="4132461" y="3299800"/>
            <a:ext cx="457200" cy="481340"/>
            <a:chOff x="5029201" y="1950712"/>
            <a:chExt cx="457200" cy="481340"/>
          </a:xfrm>
        </p:grpSpPr>
        <p:sp>
          <p:nvSpPr>
            <p:cNvPr id="79" name="Donut 78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89" name="Straight Connector 88"/>
          <p:cNvCxnSpPr>
            <a:stCxn id="59" idx="5"/>
            <a:endCxn id="73" idx="1"/>
          </p:cNvCxnSpPr>
          <p:nvPr/>
        </p:nvCxnSpPr>
        <p:spPr>
          <a:xfrm>
            <a:off x="5088250" y="2245110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9" idx="3"/>
            <a:endCxn id="70" idx="7"/>
          </p:cNvCxnSpPr>
          <p:nvPr/>
        </p:nvCxnSpPr>
        <p:spPr>
          <a:xfrm flipH="1">
            <a:off x="4508293" y="2245110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6" idx="1"/>
            <a:endCxn id="70" idx="5"/>
          </p:cNvCxnSpPr>
          <p:nvPr/>
        </p:nvCxnSpPr>
        <p:spPr>
          <a:xfrm flipH="1" flipV="1">
            <a:off x="4508293" y="2838596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59" idx="4"/>
          </p:cNvCxnSpPr>
          <p:nvPr/>
        </p:nvCxnSpPr>
        <p:spPr>
          <a:xfrm flipV="1">
            <a:off x="4496926" y="2315601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6" idx="1"/>
            <a:endCxn id="59" idx="4"/>
          </p:cNvCxnSpPr>
          <p:nvPr/>
        </p:nvCxnSpPr>
        <p:spPr>
          <a:xfrm flipH="1" flipV="1">
            <a:off x="4926605" y="2315601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0" idx="6"/>
            <a:endCxn id="73" idx="2"/>
          </p:cNvCxnSpPr>
          <p:nvPr/>
        </p:nvCxnSpPr>
        <p:spPr>
          <a:xfrm flipV="1">
            <a:off x="4575248" y="2655364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41" idx="2"/>
          </p:cNvCxnSpPr>
          <p:nvPr/>
        </p:nvCxnSpPr>
        <p:spPr>
          <a:xfrm flipH="1">
            <a:off x="7355207" y="4668270"/>
            <a:ext cx="4619" cy="322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52409" y="642248"/>
            <a:ext cx="0" cy="45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06601" y="14530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Analyze</a:t>
            </a:r>
            <a:endParaRPr lang="en-US" sz="800" dirty="0"/>
          </a:p>
        </p:txBody>
      </p:sp>
      <p:cxnSp>
        <p:nvCxnSpPr>
          <p:cNvPr id="120" name="Straight Connector 119"/>
          <p:cNvCxnSpPr>
            <a:stCxn id="126" idx="2"/>
            <a:endCxn id="133" idx="0"/>
          </p:cNvCxnSpPr>
          <p:nvPr/>
        </p:nvCxnSpPr>
        <p:spPr>
          <a:xfrm>
            <a:off x="7352409" y="1686237"/>
            <a:ext cx="2586" cy="903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3" idx="2"/>
            <a:endCxn id="141" idx="0"/>
          </p:cNvCxnSpPr>
          <p:nvPr/>
        </p:nvCxnSpPr>
        <p:spPr>
          <a:xfrm>
            <a:off x="7354995" y="3057488"/>
            <a:ext cx="4831" cy="844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30105" y="4601614"/>
            <a:ext cx="458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Utilize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7045472" y="1072364"/>
            <a:ext cx="613873" cy="613873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432002" y="2921414"/>
            <a:ext cx="6013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Visualize</a:t>
            </a:r>
            <a:endParaRPr lang="en-US" sz="8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12">
            <a:biLevel thresh="75000"/>
          </a:blip>
          <a:stretch>
            <a:fillRect/>
          </a:stretch>
        </p:blipFill>
        <p:spPr>
          <a:xfrm>
            <a:off x="7084512" y="2589700"/>
            <a:ext cx="540965" cy="46778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6976823" y="3902265"/>
            <a:ext cx="766005" cy="766005"/>
          </a:xfrm>
          <a:prstGeom prst="rect">
            <a:avLst/>
          </a:prstGeom>
        </p:spPr>
      </p:pic>
      <p:sp>
        <p:nvSpPr>
          <p:cNvPr id="144" name="Right Arrow 143"/>
          <p:cNvSpPr/>
          <p:nvPr/>
        </p:nvSpPr>
        <p:spPr>
          <a:xfrm>
            <a:off x="5880358" y="2671198"/>
            <a:ext cx="978408" cy="20320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 rot="20482027">
            <a:off x="5856073" y="1574711"/>
            <a:ext cx="978408" cy="18237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Arrow 145"/>
          <p:cNvSpPr/>
          <p:nvPr/>
        </p:nvSpPr>
        <p:spPr>
          <a:xfrm rot="950142">
            <a:off x="5840561" y="3815825"/>
            <a:ext cx="978408" cy="21004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bliqueTopRight">
              <a:rot lat="0" lon="0" rev="0"/>
            </a:camera>
            <a:lightRig rig="threePt" dir="tl"/>
          </a:scene3d>
          <a:sp3d>
            <a:bevelT w="25400" h="254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ooter Placeholder 1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67" name="Left Brace 66"/>
          <p:cNvSpPr/>
          <p:nvPr/>
        </p:nvSpPr>
        <p:spPr>
          <a:xfrm>
            <a:off x="889000" y="982133"/>
            <a:ext cx="304800" cy="852128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7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7571" y="4037131"/>
            <a:ext cx="660334" cy="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2772" y="2311394"/>
            <a:ext cx="4987828" cy="1678256"/>
          </a:xfrm>
          <a:prstGeom prst="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469243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 smtClean="0"/>
              <a:t>Background Services (Android)</a:t>
            </a:r>
            <a:endParaRPr lang="en-US" sz="700" i="1" dirty="0"/>
          </a:p>
        </p:txBody>
      </p:sp>
      <p:sp>
        <p:nvSpPr>
          <p:cNvPr id="5" name="Rectangle 4"/>
          <p:cNvSpPr/>
          <p:nvPr/>
        </p:nvSpPr>
        <p:spPr>
          <a:xfrm>
            <a:off x="3713162" y="3547526"/>
            <a:ext cx="4838171" cy="3342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Storage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734" y="1546124"/>
            <a:ext cx="2868866" cy="1980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WebView Server</a:t>
            </a:r>
            <a:endParaRPr lang="en-US" sz="700" dirty="0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868866" cy="473129"/>
          </a:xfrm>
          <a:prstGeom prst="rect">
            <a:avLst/>
          </a:prstGeom>
          <a:ln w="3175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700" dirty="0"/>
              <a:t>WebView</a:t>
            </a:r>
          </a:p>
        </p:txBody>
      </p:sp>
      <p:sp>
        <p:nvSpPr>
          <p:cNvPr id="30" name="Frame 29"/>
          <p:cNvSpPr/>
          <p:nvPr/>
        </p:nvSpPr>
        <p:spPr>
          <a:xfrm>
            <a:off x="624757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038497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038672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3153" y="820084"/>
            <a:ext cx="181224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Third party applications / Axons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97383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ervousnet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298078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5676" y="785538"/>
            <a:ext cx="108304" cy="121468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6169" y="3765652"/>
            <a:ext cx="382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VM</a:t>
            </a:r>
            <a:endParaRPr lang="en-US" sz="9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11142" y="4065104"/>
            <a:ext cx="1052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nervousnet HUB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09865" y="4609393"/>
            <a:ext cx="1364704" cy="356176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/>
            <a:r>
              <a:rPr lang="en-US" sz="1000" dirty="0" smtClean="0"/>
              <a:t>Distributed Servers</a:t>
            </a:r>
            <a:endParaRPr lang="en-US" sz="10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13162" y="2658444"/>
            <a:ext cx="1217601" cy="177872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Read API’s</a:t>
            </a:r>
            <a:endParaRPr lang="en-US" sz="600" i="1" dirty="0"/>
          </a:p>
        </p:txBody>
      </p:sp>
      <p:sp>
        <p:nvSpPr>
          <p:cNvPr id="45" name="Rectangle 44"/>
          <p:cNvSpPr/>
          <p:nvPr/>
        </p:nvSpPr>
        <p:spPr>
          <a:xfrm>
            <a:off x="4952988" y="2658516"/>
            <a:ext cx="1191462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Write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1" name="Rectangle 50"/>
          <p:cNvSpPr/>
          <p:nvPr/>
        </p:nvSpPr>
        <p:spPr>
          <a:xfrm>
            <a:off x="6172536" y="2658489"/>
            <a:ext cx="1184416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 smtClean="0"/>
              <a:t>Query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sp>
        <p:nvSpPr>
          <p:cNvPr id="53" name="Rectangle 52"/>
          <p:cNvSpPr/>
          <p:nvPr/>
        </p:nvSpPr>
        <p:spPr>
          <a:xfrm>
            <a:off x="4518820" y="1949430"/>
            <a:ext cx="2174383" cy="277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Authentication Engine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6181003" y="3096910"/>
            <a:ext cx="1162461" cy="2727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Local Analytics Engine (LAE)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321735" y="905511"/>
            <a:ext cx="2391806" cy="612609"/>
          </a:xfrm>
          <a:prstGeom prst="rect">
            <a:avLst/>
          </a:prstGeom>
          <a:ln w="19050" cap="rnd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000" dirty="0" smtClean="0"/>
              <a:t>External Applications</a:t>
            </a:r>
            <a:endParaRPr lang="en-US" sz="1000" dirty="0"/>
          </a:p>
        </p:txBody>
      </p:sp>
      <p:sp>
        <p:nvSpPr>
          <p:cNvPr id="67" name="Frame 66"/>
          <p:cNvSpPr/>
          <p:nvPr/>
        </p:nvSpPr>
        <p:spPr>
          <a:xfrm>
            <a:off x="69500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ame 67"/>
          <p:cNvSpPr/>
          <p:nvPr/>
        </p:nvSpPr>
        <p:spPr>
          <a:xfrm>
            <a:off x="1122644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1564813" y="1202956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006249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rame 70"/>
          <p:cNvSpPr/>
          <p:nvPr/>
        </p:nvSpPr>
        <p:spPr>
          <a:xfrm>
            <a:off x="2439188" y="1203131"/>
            <a:ext cx="121625" cy="19781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24795" y="902728"/>
            <a:ext cx="1266339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F7F7F"/>
                </a:solidFill>
              </a:rPr>
              <a:t>Extensions</a:t>
            </a:r>
            <a:endParaRPr lang="en-US" sz="600" dirty="0">
              <a:solidFill>
                <a:srgbClr val="7F7F7F"/>
              </a:solidFill>
            </a:endParaRPr>
          </a:p>
        </p:txBody>
      </p:sp>
      <p:sp>
        <p:nvSpPr>
          <p:cNvPr id="73" name="Heptagon 72"/>
          <p:cNvSpPr/>
          <p:nvPr/>
        </p:nvSpPr>
        <p:spPr>
          <a:xfrm>
            <a:off x="3906173" y="43595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489019" y="785538"/>
            <a:ext cx="5214438" cy="34731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Heptagon 80"/>
          <p:cNvSpPr/>
          <p:nvPr/>
        </p:nvSpPr>
        <p:spPr>
          <a:xfrm>
            <a:off x="4058573" y="45119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Heptagon 81"/>
          <p:cNvSpPr/>
          <p:nvPr/>
        </p:nvSpPr>
        <p:spPr>
          <a:xfrm>
            <a:off x="4210973" y="4664308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Heptagon 85"/>
          <p:cNvSpPr/>
          <p:nvPr/>
        </p:nvSpPr>
        <p:spPr>
          <a:xfrm>
            <a:off x="4374893" y="44118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Heptagon 86"/>
          <p:cNvSpPr/>
          <p:nvPr/>
        </p:nvSpPr>
        <p:spPr>
          <a:xfrm>
            <a:off x="4527293" y="45642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Heptagon 88"/>
          <p:cNvSpPr/>
          <p:nvPr/>
        </p:nvSpPr>
        <p:spPr>
          <a:xfrm>
            <a:off x="4735590" y="4349496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22948" y="718212"/>
            <a:ext cx="5620400" cy="4277121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3710346" y="4302687"/>
            <a:ext cx="1278081" cy="59486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7323668" y="4792858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BFBFBF"/>
                </a:solidFill>
              </a:rPr>
              <a:t>Mobile Phone Environment</a:t>
            </a:r>
            <a:endParaRPr lang="en-US" sz="900" b="1" dirty="0">
              <a:solidFill>
                <a:srgbClr val="BFBFB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78561" y="4705141"/>
            <a:ext cx="6871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Sensors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6240" y="3797071"/>
            <a:ext cx="284" cy="597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062344" y="4304016"/>
            <a:ext cx="1120841" cy="593535"/>
          </a:xfrm>
          <a:prstGeom prst="rect">
            <a:avLst/>
          </a:prstGeom>
          <a:noFill/>
          <a:ln w="12700" cap="rnd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r>
              <a:rPr lang="en-US" sz="700" dirty="0" smtClean="0"/>
              <a:t>Database</a:t>
            </a:r>
            <a:endParaRPr lang="en-US" sz="700" dirty="0"/>
          </a:p>
          <a:p>
            <a:pPr>
              <a:lnSpc>
                <a:spcPct val="50000"/>
              </a:lnSpc>
            </a:pPr>
            <a:endParaRPr lang="en-US" sz="700" dirty="0" smtClean="0"/>
          </a:p>
          <a:p>
            <a:pPr>
              <a:lnSpc>
                <a:spcPct val="50000"/>
              </a:lnSpc>
            </a:pPr>
            <a:endParaRPr lang="en-US" sz="700" dirty="0" smtClean="0"/>
          </a:p>
        </p:txBody>
      </p:sp>
      <p:sp>
        <p:nvSpPr>
          <p:cNvPr id="100" name="Heptagon 99"/>
          <p:cNvSpPr/>
          <p:nvPr/>
        </p:nvSpPr>
        <p:spPr>
          <a:xfrm>
            <a:off x="4679693" y="4716655"/>
            <a:ext cx="195173" cy="138562"/>
          </a:xfrm>
          <a:prstGeom prst="hep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048332" y="3790452"/>
            <a:ext cx="0" cy="588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71" y="4378710"/>
            <a:ext cx="290963" cy="290963"/>
          </a:xfrm>
          <a:prstGeom prst="rect">
            <a:avLst/>
          </a:prstGeom>
        </p:spPr>
      </p:pic>
      <p:sp>
        <p:nvSpPr>
          <p:cNvPr id="43" name="Left-Right Arrow 42"/>
          <p:cNvSpPr/>
          <p:nvPr/>
        </p:nvSpPr>
        <p:spPr>
          <a:xfrm>
            <a:off x="2726022" y="3557847"/>
            <a:ext cx="910937" cy="306287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SSL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27467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API’s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797" y="2226734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74865" y="1761064"/>
            <a:ext cx="0" cy="6540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0518" y="2226729"/>
            <a:ext cx="0" cy="1714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5382" y="2658444"/>
            <a:ext cx="1175951" cy="177800"/>
          </a:xfrm>
          <a:prstGeom prst="rect">
            <a:avLst/>
          </a:prstGeom>
          <a:ln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 algn="ctr">
              <a:lnSpc>
                <a:spcPct val="50000"/>
              </a:lnSpc>
            </a:pPr>
            <a:r>
              <a:rPr lang="en-US" sz="600" dirty="0"/>
              <a:t>V</a:t>
            </a:r>
            <a:r>
              <a:rPr lang="en-US" sz="600" dirty="0" smtClean="0"/>
              <a:t>. Sensor Registration API’s</a:t>
            </a:r>
          </a:p>
          <a:p>
            <a:pPr algn="ctr">
              <a:lnSpc>
                <a:spcPct val="50000"/>
              </a:lnSpc>
            </a:pPr>
            <a:endParaRPr lang="en-US" sz="600" i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16188" y="1315785"/>
            <a:ext cx="0" cy="10823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4" idx="2"/>
          </p:cNvCxnSpPr>
          <p:nvPr/>
        </p:nvCxnSpPr>
        <p:spPr>
          <a:xfrm rot="16200000" flipH="1">
            <a:off x="6669419" y="3462524"/>
            <a:ext cx="188140" cy="251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6228" y="2398163"/>
            <a:ext cx="4855105" cy="48896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ctr"/>
            <a:r>
              <a:rPr lang="en-US" sz="900" dirty="0"/>
              <a:t>n</a:t>
            </a:r>
            <a:r>
              <a:rPr lang="en-US" sz="900" dirty="0" smtClean="0"/>
              <a:t>ervousnet HUB API Interface</a:t>
            </a:r>
            <a:endParaRPr lang="en-US" sz="900" dirty="0"/>
          </a:p>
        </p:txBody>
      </p:sp>
      <p:cxnSp>
        <p:nvCxnSpPr>
          <p:cNvPr id="55" name="Straight Arrow Connector 54"/>
          <p:cNvCxnSpPr>
            <a:stCxn id="45" idx="2"/>
          </p:cNvCxnSpPr>
          <p:nvPr/>
        </p:nvCxnSpPr>
        <p:spPr>
          <a:xfrm>
            <a:off x="5548719" y="2836316"/>
            <a:ext cx="0" cy="71120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</p:cNvCxnSpPr>
          <p:nvPr/>
        </p:nvCxnSpPr>
        <p:spPr>
          <a:xfrm>
            <a:off x="4321963" y="2836316"/>
            <a:ext cx="747" cy="71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2"/>
            <a:endCxn id="54" idx="0"/>
          </p:cNvCxnSpPr>
          <p:nvPr/>
        </p:nvCxnSpPr>
        <p:spPr>
          <a:xfrm flipH="1">
            <a:off x="6762234" y="2836289"/>
            <a:ext cx="2510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722466" y="1315785"/>
            <a:ext cx="1" cy="65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526250" y="1712319"/>
            <a:ext cx="123" cy="287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526250" y="1315785"/>
            <a:ext cx="123" cy="260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7839465" y="3201278"/>
            <a:ext cx="708908" cy="1270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2275" y="5176244"/>
            <a:ext cx="1601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Nervousnet CORE</a:t>
            </a:r>
          </a:p>
          <a:p>
            <a:pPr algn="ctr"/>
            <a:r>
              <a:rPr lang="en-US" sz="1100" dirty="0" smtClean="0"/>
              <a:t>( Distributed Servers )</a:t>
            </a:r>
            <a:endParaRPr lang="en-US" sz="11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212539" y="3419557"/>
            <a:ext cx="768791" cy="811954"/>
          </a:xfrm>
          <a:prstGeom prst="lin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endCxn id="107" idx="3"/>
          </p:cNvCxnSpPr>
          <p:nvPr/>
        </p:nvCxnSpPr>
        <p:spPr>
          <a:xfrm flipV="1">
            <a:off x="1212539" y="3696668"/>
            <a:ext cx="785366" cy="53484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14" idx="6"/>
            <a:endCxn id="111" idx="2"/>
          </p:cNvCxnSpPr>
          <p:nvPr/>
        </p:nvCxnSpPr>
        <p:spPr>
          <a:xfrm flipV="1">
            <a:off x="1254472" y="4409935"/>
            <a:ext cx="671817" cy="166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1" idx="0"/>
            <a:endCxn id="107" idx="4"/>
          </p:cNvCxnSpPr>
          <p:nvPr/>
        </p:nvCxnSpPr>
        <p:spPr>
          <a:xfrm flipV="1">
            <a:off x="2154889" y="3767159"/>
            <a:ext cx="4661" cy="402106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4" idx="4"/>
          </p:cNvCxnSpPr>
          <p:nvPr/>
        </p:nvCxnSpPr>
        <p:spPr>
          <a:xfrm flipV="1">
            <a:off x="1011459" y="3780212"/>
            <a:ext cx="0" cy="389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362816" y="2705386"/>
            <a:ext cx="457200" cy="481340"/>
            <a:chOff x="5029201" y="1950712"/>
            <a:chExt cx="457200" cy="481340"/>
          </a:xfrm>
        </p:grpSpPr>
        <p:sp>
          <p:nvSpPr>
            <p:cNvPr id="97" name="Donut 9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782859" y="3298872"/>
            <a:ext cx="457200" cy="481340"/>
            <a:chOff x="5029201" y="1950712"/>
            <a:chExt cx="457200" cy="481340"/>
          </a:xfrm>
        </p:grpSpPr>
        <p:sp>
          <p:nvSpPr>
            <p:cNvPr id="104" name="Donut 10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06" name="Group 105"/>
          <p:cNvGrpSpPr/>
          <p:nvPr/>
        </p:nvGrpSpPr>
        <p:grpSpPr>
          <a:xfrm>
            <a:off x="1930950" y="3285819"/>
            <a:ext cx="457200" cy="481340"/>
            <a:chOff x="5029201" y="1950712"/>
            <a:chExt cx="457200" cy="481340"/>
          </a:xfrm>
        </p:grpSpPr>
        <p:sp>
          <p:nvSpPr>
            <p:cNvPr id="107" name="Donut 106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0" name="Group 109"/>
          <p:cNvGrpSpPr/>
          <p:nvPr/>
        </p:nvGrpSpPr>
        <p:grpSpPr>
          <a:xfrm>
            <a:off x="1926289" y="4169265"/>
            <a:ext cx="457200" cy="481340"/>
            <a:chOff x="5029201" y="1950712"/>
            <a:chExt cx="457200" cy="481340"/>
          </a:xfrm>
        </p:grpSpPr>
        <p:sp>
          <p:nvSpPr>
            <p:cNvPr id="111" name="Donut 110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13" name="Group 112"/>
          <p:cNvGrpSpPr/>
          <p:nvPr/>
        </p:nvGrpSpPr>
        <p:grpSpPr>
          <a:xfrm>
            <a:off x="797272" y="4170925"/>
            <a:ext cx="457200" cy="481340"/>
            <a:chOff x="5029201" y="1950712"/>
            <a:chExt cx="457200" cy="481340"/>
          </a:xfrm>
        </p:grpSpPr>
        <p:sp>
          <p:nvSpPr>
            <p:cNvPr id="114" name="Donut 113"/>
            <p:cNvSpPr/>
            <p:nvPr/>
          </p:nvSpPr>
          <p:spPr>
            <a:xfrm>
              <a:off x="5029201" y="1950712"/>
              <a:ext cx="457200" cy="481340"/>
            </a:xfrm>
            <a:prstGeom prst="donut">
              <a:avLst>
                <a:gd name="adj" fmla="val 666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5405" y="2036197"/>
              <a:ext cx="296762" cy="296762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16" name="Straight Connector 115"/>
          <p:cNvCxnSpPr>
            <a:stCxn id="97" idx="5"/>
            <a:endCxn id="107" idx="1"/>
          </p:cNvCxnSpPr>
          <p:nvPr/>
        </p:nvCxnSpPr>
        <p:spPr>
          <a:xfrm>
            <a:off x="1753061" y="3116235"/>
            <a:ext cx="244844" cy="24007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104" idx="7"/>
          </p:cNvCxnSpPr>
          <p:nvPr/>
        </p:nvCxnSpPr>
        <p:spPr>
          <a:xfrm flipH="1">
            <a:off x="1173104" y="3116235"/>
            <a:ext cx="256667" cy="253128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1"/>
            <a:endCxn id="104" idx="5"/>
          </p:cNvCxnSpPr>
          <p:nvPr/>
        </p:nvCxnSpPr>
        <p:spPr>
          <a:xfrm flipH="1" flipV="1">
            <a:off x="1173104" y="3709721"/>
            <a:ext cx="820140" cy="530035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97" idx="4"/>
          </p:cNvCxnSpPr>
          <p:nvPr/>
        </p:nvCxnSpPr>
        <p:spPr>
          <a:xfrm flipV="1">
            <a:off x="1161737" y="3186726"/>
            <a:ext cx="429679" cy="1168014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1" idx="1"/>
            <a:endCxn id="97" idx="4"/>
          </p:cNvCxnSpPr>
          <p:nvPr/>
        </p:nvCxnSpPr>
        <p:spPr>
          <a:xfrm flipH="1" flipV="1">
            <a:off x="1591416" y="3186726"/>
            <a:ext cx="401828" cy="1053030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4" idx="6"/>
            <a:endCxn id="107" idx="2"/>
          </p:cNvCxnSpPr>
          <p:nvPr/>
        </p:nvCxnSpPr>
        <p:spPr>
          <a:xfrm flipV="1">
            <a:off x="1240059" y="3526489"/>
            <a:ext cx="690891" cy="13053"/>
          </a:xfrm>
          <a:prstGeom prst="line">
            <a:avLst/>
          </a:prstGeom>
          <a:ln w="6350" cap="rnd" cmpd="sng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15406</TotalTime>
  <Words>152</Words>
  <Application>Microsoft Macintosh PowerPoint</Application>
  <PresentationFormat>On-screen Show (16:9)</PresentationFormat>
  <Paragraphs>79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Perception</vt:lpstr>
      <vt:lpstr>nervousnet 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901</cp:revision>
  <dcterms:created xsi:type="dcterms:W3CDTF">2015-11-12T09:29:11Z</dcterms:created>
  <dcterms:modified xsi:type="dcterms:W3CDTF">2016-04-01T12:10:52Z</dcterms:modified>
</cp:coreProperties>
</file>