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56" r:id="rId4"/>
    <p:sldId id="270" r:id="rId5"/>
    <p:sldId id="257" r:id="rId6"/>
    <p:sldId id="275" r:id="rId7"/>
    <p:sldId id="274" r:id="rId8"/>
    <p:sldId id="273" r:id="rId9"/>
    <p:sldId id="259" r:id="rId10"/>
    <p:sldId id="258" r:id="rId11"/>
    <p:sldId id="260" r:id="rId12"/>
    <p:sldId id="261" r:id="rId13"/>
    <p:sldId id="263" r:id="rId14"/>
    <p:sldId id="264" r:id="rId15"/>
    <p:sldId id="265" r:id="rId16"/>
    <p:sldId id="266" r:id="rId17"/>
    <p:sldId id="267" r:id="rId18"/>
    <p:sldId id="269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k M" initials="PM" lastIdx="1" clrIdx="0">
    <p:extLst>
      <p:ext uri="{19B8F6BF-5375-455C-9EA6-DF929625EA0E}">
        <p15:presenceInfo xmlns:p15="http://schemas.microsoft.com/office/powerpoint/2012/main" userId="293365ab57c4dd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420"/>
    <a:srgbClr val="F15F18"/>
    <a:srgbClr val="FB8330"/>
    <a:srgbClr val="9F9E9D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25" d="100"/>
          <a:sy n="125" d="100"/>
        </p:scale>
        <p:origin x="-2358" y="10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0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2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0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7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8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9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7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4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1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24C19-980F-4321-AACF-69E1510F104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433A2-C9EE-48B4-A9DF-06781FE8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3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5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3.xml"/><Relationship Id="rId4" Type="http://schemas.openxmlformats.org/officeDocument/2006/relationships/image" Target="../media/image2.emf"/><Relationship Id="rId9" Type="http://schemas.openxmlformats.org/officeDocument/2006/relationships/slide" Target="slide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2.emf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slide" Target="slide15.xml"/><Relationship Id="rId4" Type="http://schemas.openxmlformats.org/officeDocument/2006/relationships/slide" Target="slide3.xml"/><Relationship Id="rId9" Type="http://schemas.openxmlformats.org/officeDocument/2006/relationships/slide" Target="slide1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" Target="slide12.xml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slide" Target="slide14.xml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" Target="slide13.xml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2.xml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slide" Target="slide1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slide" Target="slide12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slide" Target="slide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" Target="slide17.xml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4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image" Target="../media/image2.emf"/><Relationship Id="rId4" Type="http://schemas.openxmlformats.org/officeDocument/2006/relationships/slide" Target="slide5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5.xml"/><Relationship Id="rId3" Type="http://schemas.openxmlformats.org/officeDocument/2006/relationships/slide" Target="slide1.xml"/><Relationship Id="rId7" Type="http://schemas.openxmlformats.org/officeDocument/2006/relationships/image" Target="../media/image7.png"/><Relationship Id="rId12" Type="http://schemas.openxmlformats.org/officeDocument/2006/relationships/slide" Target="slide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12.xml"/><Relationship Id="rId5" Type="http://schemas.openxmlformats.org/officeDocument/2006/relationships/image" Target="../media/image3.png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5.xml"/><Relationship Id="rId3" Type="http://schemas.openxmlformats.org/officeDocument/2006/relationships/slide" Target="slide2.xml"/><Relationship Id="rId7" Type="http://schemas.openxmlformats.org/officeDocument/2006/relationships/image" Target="../media/image7.png"/><Relationship Id="rId12" Type="http://schemas.openxmlformats.org/officeDocument/2006/relationships/slide" Target="slide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12.xml"/><Relationship Id="rId5" Type="http://schemas.openxmlformats.org/officeDocument/2006/relationships/image" Target="../media/image5.png"/><Relationship Id="rId10" Type="http://schemas.openxmlformats.org/officeDocument/2006/relationships/slide" Target="slide10.xml"/><Relationship Id="rId4" Type="http://schemas.openxmlformats.org/officeDocument/2006/relationships/slide" Target="slide3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image" Target="../media/image10.png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image" Target="../media/image10.png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6190628" y="1599730"/>
            <a:ext cx="1201006" cy="980228"/>
          </a:xfrm>
          <a:prstGeom prst="rect">
            <a:avLst/>
          </a:prstGeom>
          <a:solidFill>
            <a:srgbClr val="FB833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000" b="1" dirty="0">
                <a:latin typeface="Arial Nova" panose="020B0504020202020204" pitchFamily="34" charset="0"/>
              </a:rPr>
              <a:t>Swarm Pulse</a:t>
            </a:r>
          </a:p>
          <a:p>
            <a:pPr algn="ctr"/>
            <a:endParaRPr lang="en-US" sz="1000" b="1" dirty="0">
              <a:latin typeface="Arial Nova" panose="020B0504020202020204" pitchFamily="34" charset="0"/>
            </a:endParaRPr>
          </a:p>
        </p:txBody>
      </p:sp>
      <p:sp>
        <p:nvSpPr>
          <p:cNvPr id="61" name="Rectangle 60">
            <a:hlinkClick r:id="rId3" action="ppaction://hlinksldjump"/>
          </p:cNvPr>
          <p:cNvSpPr/>
          <p:nvPr/>
        </p:nvSpPr>
        <p:spPr>
          <a:xfrm>
            <a:off x="4833818" y="1608576"/>
            <a:ext cx="1203235" cy="971382"/>
          </a:xfrm>
          <a:prstGeom prst="rect">
            <a:avLst/>
          </a:prstGeom>
          <a:solidFill>
            <a:srgbClr val="FB833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000" b="1" dirty="0" err="1">
                <a:latin typeface="Arial Nova" panose="020B0504020202020204" pitchFamily="34" charset="0"/>
              </a:rPr>
              <a:t>treasurehunt</a:t>
            </a:r>
            <a:endParaRPr lang="en-GB" sz="1000" b="1" dirty="0">
              <a:latin typeface="Arial Nova" panose="020B0504020202020204" pitchFamily="34" charset="0"/>
            </a:endParaRPr>
          </a:p>
          <a:p>
            <a:pPr algn="ctr"/>
            <a:endParaRPr lang="en-US" sz="1000" b="1" dirty="0">
              <a:latin typeface="Arial Nova" panose="020B05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05929" y="1164929"/>
            <a:ext cx="133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4"/>
          <a:srcRect l="3831" t="2429" r="52433" b="50971"/>
          <a:stretch/>
        </p:blipFill>
        <p:spPr>
          <a:xfrm>
            <a:off x="5185877" y="1748802"/>
            <a:ext cx="506107" cy="461666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4"/>
          <a:srcRect l="6116" t="56688" r="65371" b="8134"/>
          <a:stretch/>
        </p:blipFill>
        <p:spPr>
          <a:xfrm>
            <a:off x="6194432" y="1621270"/>
            <a:ext cx="1171864" cy="924532"/>
          </a:xfrm>
          <a:prstGeom prst="rect">
            <a:avLst/>
          </a:prstGeom>
        </p:spPr>
      </p:pic>
      <p:sp>
        <p:nvSpPr>
          <p:cNvPr id="68" name="Rectangle 67">
            <a:hlinkClick r:id="rId5" action="ppaction://hlinksldjump"/>
          </p:cNvPr>
          <p:cNvSpPr/>
          <p:nvPr/>
        </p:nvSpPr>
        <p:spPr>
          <a:xfrm>
            <a:off x="6138863" y="3757824"/>
            <a:ext cx="1285875" cy="19058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61385" y="2740657"/>
            <a:ext cx="1201006" cy="980228"/>
          </a:xfrm>
          <a:prstGeom prst="rect">
            <a:avLst/>
          </a:prstGeom>
          <a:solidFill>
            <a:srgbClr val="FB833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000" b="1" dirty="0">
                <a:latin typeface="Arial Nova" panose="020B0504020202020204" pitchFamily="34" charset="0"/>
              </a:rPr>
              <a:t>Sensor Analytics</a:t>
            </a:r>
          </a:p>
          <a:p>
            <a:pPr algn="ctr"/>
            <a:endParaRPr lang="en-US" sz="1000" b="1" dirty="0">
              <a:latin typeface="Arial Nova" panose="020B05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89112" y="2724413"/>
            <a:ext cx="1201006" cy="980228"/>
          </a:xfrm>
          <a:prstGeom prst="rect">
            <a:avLst/>
          </a:prstGeom>
          <a:solidFill>
            <a:srgbClr val="FB833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000" b="1" dirty="0">
                <a:latin typeface="Arial Nova" panose="020B0504020202020204" pitchFamily="34" charset="0"/>
              </a:rPr>
              <a:t>nervousnet competition</a:t>
            </a:r>
          </a:p>
          <a:p>
            <a:pPr algn="ctr"/>
            <a:endParaRPr lang="en-US" sz="1000" b="1" dirty="0">
              <a:latin typeface="Arial Nova" panose="020B0504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/>
          <a:srcRect l="3831" t="2429" r="60603" b="56082"/>
          <a:stretch/>
        </p:blipFill>
        <p:spPr>
          <a:xfrm>
            <a:off x="6556769" y="2822792"/>
            <a:ext cx="411570" cy="411036"/>
          </a:xfrm>
          <a:prstGeom prst="rect">
            <a:avLst/>
          </a:prstGeom>
        </p:spPr>
      </p:pic>
      <p:pic>
        <p:nvPicPr>
          <p:cNvPr id="5" name="Picture 4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6293" y="1248066"/>
            <a:ext cx="280412" cy="20305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836154" y="1220291"/>
            <a:ext cx="1192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b="1" dirty="0">
                <a:solidFill>
                  <a:srgbClr val="9F9E9D"/>
                </a:solidFill>
              </a:rPr>
              <a:t>Data Collection</a:t>
            </a:r>
            <a:endParaRPr lang="en-US" sz="900" b="1" dirty="0">
              <a:solidFill>
                <a:srgbClr val="9F9E9D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003" y="2913206"/>
            <a:ext cx="389770" cy="389770"/>
          </a:xfrm>
          <a:prstGeom prst="rect">
            <a:avLst/>
          </a:prstGeom>
        </p:spPr>
      </p:pic>
      <p:sp>
        <p:nvSpPr>
          <p:cNvPr id="21" name="Rectangle 20">
            <a:hlinkClick r:id="rId9" action="ppaction://hlinksldjump"/>
          </p:cNvPr>
          <p:cNvSpPr/>
          <p:nvPr/>
        </p:nvSpPr>
        <p:spPr>
          <a:xfrm>
            <a:off x="4814679" y="2748970"/>
            <a:ext cx="1222374" cy="10088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34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805929" y="1164929"/>
            <a:ext cx="258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More Apps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929" y="1535519"/>
            <a:ext cx="2585500" cy="2213521"/>
          </a:xfrm>
          <a:prstGeom prst="rect">
            <a:avLst/>
          </a:prstGeom>
        </p:spPr>
      </p:pic>
      <p:sp>
        <p:nvSpPr>
          <p:cNvPr id="52" name="Rectangle 51">
            <a:hlinkClick r:id="rId4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8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805929" y="1164929"/>
            <a:ext cx="258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Help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03249" y="3850548"/>
            <a:ext cx="2585500" cy="1091567"/>
            <a:chOff x="4805929" y="1535519"/>
            <a:chExt cx="2585500" cy="109156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b="50686"/>
            <a:stretch/>
          </p:blipFill>
          <p:spPr>
            <a:xfrm>
              <a:off x="4805929" y="1535519"/>
              <a:ext cx="2585500" cy="1091567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5917529" y="1807029"/>
              <a:ext cx="1066800" cy="5805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About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03249" y="2744467"/>
            <a:ext cx="2585500" cy="1091567"/>
            <a:chOff x="4805929" y="2745725"/>
            <a:chExt cx="2585500" cy="109156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b="50686"/>
            <a:stretch/>
          </p:blipFill>
          <p:spPr>
            <a:xfrm>
              <a:off x="4805929" y="2745725"/>
              <a:ext cx="2585500" cy="1091567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917529" y="3017235"/>
              <a:ext cx="1066800" cy="5805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FAQ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03249" y="1633287"/>
            <a:ext cx="2585500" cy="1091567"/>
            <a:chOff x="4805929" y="2745725"/>
            <a:chExt cx="2585500" cy="109156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/>
            <a:srcRect b="50686"/>
            <a:stretch/>
          </p:blipFill>
          <p:spPr>
            <a:xfrm>
              <a:off x="4805929" y="2745725"/>
              <a:ext cx="2585500" cy="1091567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917529" y="3017235"/>
              <a:ext cx="1066800" cy="5805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Getting Started</a:t>
              </a:r>
              <a:endParaRPr lang="en-US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898571" y="1773747"/>
            <a:ext cx="856343" cy="8520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hlinkClick r:id="rId4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62" y="1792296"/>
            <a:ext cx="769620" cy="7696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799" y="2925105"/>
            <a:ext cx="704500" cy="70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9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805929" y="1164929"/>
            <a:ext cx="258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Settings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03249" y="3850548"/>
            <a:ext cx="2585500" cy="1091567"/>
            <a:chOff x="4805929" y="1535519"/>
            <a:chExt cx="2585500" cy="109156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b="50686"/>
            <a:stretch/>
          </p:blipFill>
          <p:spPr>
            <a:xfrm>
              <a:off x="4805929" y="1535519"/>
              <a:ext cx="2585500" cy="1091567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5837423" y="1800669"/>
              <a:ext cx="1393094" cy="5805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Sensor Permissions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03249" y="2744467"/>
            <a:ext cx="2585500" cy="1091567"/>
            <a:chOff x="4805929" y="2745725"/>
            <a:chExt cx="2585500" cy="109156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b="50686"/>
            <a:stretch/>
          </p:blipFill>
          <p:spPr>
            <a:xfrm>
              <a:off x="4805929" y="2745725"/>
              <a:ext cx="2585500" cy="1091567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917529" y="3017235"/>
              <a:ext cx="1066800" cy="5805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Sharing Nodes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03249" y="1633287"/>
            <a:ext cx="2585500" cy="1091567"/>
            <a:chOff x="4805929" y="2745725"/>
            <a:chExt cx="2585500" cy="109156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/>
            <a:srcRect b="50686"/>
            <a:stretch/>
          </p:blipFill>
          <p:spPr>
            <a:xfrm>
              <a:off x="4805929" y="2745725"/>
              <a:ext cx="2585500" cy="1091567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917529" y="3017235"/>
              <a:ext cx="1200326" cy="5805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Collection Rate</a:t>
              </a:r>
              <a:endParaRPr lang="en-US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898571" y="1773747"/>
            <a:ext cx="856343" cy="8520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928316" y="2841690"/>
            <a:ext cx="856343" cy="8520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921775" y="4016334"/>
            <a:ext cx="856343" cy="8520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hlinkClick r:id="rId4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253" y="1860502"/>
            <a:ext cx="651346" cy="6513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825" y="3023207"/>
            <a:ext cx="537746" cy="53774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884" y="4079049"/>
            <a:ext cx="617220" cy="617220"/>
          </a:xfrm>
          <a:prstGeom prst="rect">
            <a:avLst/>
          </a:prstGeom>
        </p:spPr>
      </p:pic>
      <p:sp>
        <p:nvSpPr>
          <p:cNvPr id="22" name="Rectangle 21">
            <a:hlinkClick r:id="rId8" action="ppaction://hlinksldjump"/>
          </p:cNvPr>
          <p:cNvSpPr/>
          <p:nvPr/>
        </p:nvSpPr>
        <p:spPr>
          <a:xfrm>
            <a:off x="4813686" y="1647496"/>
            <a:ext cx="2575061" cy="107735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hlinkClick r:id="rId9" action="ppaction://hlinksldjump"/>
          </p:cNvPr>
          <p:cNvSpPr/>
          <p:nvPr/>
        </p:nvSpPr>
        <p:spPr>
          <a:xfrm>
            <a:off x="4803249" y="2752079"/>
            <a:ext cx="2577108" cy="107735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hlinkClick r:id="rId10" action="ppaction://hlinksldjump"/>
          </p:cNvPr>
          <p:cNvSpPr/>
          <p:nvPr/>
        </p:nvSpPr>
        <p:spPr>
          <a:xfrm>
            <a:off x="4803250" y="3864598"/>
            <a:ext cx="2585498" cy="107735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7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803249" y="1643198"/>
            <a:ext cx="2585500" cy="684463"/>
          </a:xfrm>
          <a:prstGeom prst="rect">
            <a:avLst/>
          </a:prstGeom>
          <a:solidFill>
            <a:schemeClr val="bg1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05929" y="1164929"/>
            <a:ext cx="258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Collection Rate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12062" y="1793299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Accelerometer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6699080" y="1786823"/>
            <a:ext cx="66846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high</a:t>
            </a:r>
            <a:endParaRPr lang="en-US" sz="1100" dirty="0"/>
          </a:p>
        </p:txBody>
      </p:sp>
      <p:sp>
        <p:nvSpPr>
          <p:cNvPr id="36" name="Rectangle 35"/>
          <p:cNvSpPr/>
          <p:nvPr/>
        </p:nvSpPr>
        <p:spPr>
          <a:xfrm>
            <a:off x="4803249" y="2347027"/>
            <a:ext cx="2585500" cy="684463"/>
          </a:xfrm>
          <a:prstGeom prst="rect">
            <a:avLst/>
          </a:prstGeom>
          <a:solidFill>
            <a:schemeClr val="bg1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512062" y="2503859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Light Sensor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6699080" y="2497383"/>
            <a:ext cx="66846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low</a:t>
            </a:r>
            <a:endParaRPr lang="en-US" sz="1100" dirty="0"/>
          </a:p>
        </p:txBody>
      </p:sp>
      <p:sp>
        <p:nvSpPr>
          <p:cNvPr id="37" name="Rectangle 36"/>
          <p:cNvSpPr/>
          <p:nvPr/>
        </p:nvSpPr>
        <p:spPr>
          <a:xfrm>
            <a:off x="4803249" y="3075149"/>
            <a:ext cx="2585500" cy="684463"/>
          </a:xfrm>
          <a:prstGeom prst="rect">
            <a:avLst/>
          </a:prstGeom>
          <a:solidFill>
            <a:schemeClr val="bg1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512062" y="3231981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Proximity</a:t>
            </a:r>
            <a:endParaRPr lang="en-US" sz="1100" dirty="0"/>
          </a:p>
        </p:txBody>
      </p:sp>
      <p:sp>
        <p:nvSpPr>
          <p:cNvPr id="39" name="Rectangle 38"/>
          <p:cNvSpPr/>
          <p:nvPr/>
        </p:nvSpPr>
        <p:spPr>
          <a:xfrm>
            <a:off x="6699080" y="3225505"/>
            <a:ext cx="66846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low</a:t>
            </a:r>
            <a:endParaRPr lang="en-US" sz="1100" dirty="0"/>
          </a:p>
        </p:txBody>
      </p:sp>
      <p:sp>
        <p:nvSpPr>
          <p:cNvPr id="45" name="Rectangle 44"/>
          <p:cNvSpPr/>
          <p:nvPr/>
        </p:nvSpPr>
        <p:spPr>
          <a:xfrm>
            <a:off x="4803249" y="3803271"/>
            <a:ext cx="2585500" cy="684463"/>
          </a:xfrm>
          <a:prstGeom prst="rect">
            <a:avLst/>
          </a:prstGeom>
          <a:solidFill>
            <a:schemeClr val="bg1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512062" y="3960103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Noise</a:t>
            </a:r>
            <a:endParaRPr lang="en-US" sz="1100" dirty="0"/>
          </a:p>
        </p:txBody>
      </p:sp>
      <p:sp>
        <p:nvSpPr>
          <p:cNvPr id="47" name="Rectangle 46"/>
          <p:cNvSpPr/>
          <p:nvPr/>
        </p:nvSpPr>
        <p:spPr>
          <a:xfrm>
            <a:off x="6699080" y="3953627"/>
            <a:ext cx="66846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Off</a:t>
            </a:r>
            <a:endParaRPr lang="en-US" sz="1100" dirty="0"/>
          </a:p>
        </p:txBody>
      </p:sp>
      <p:sp>
        <p:nvSpPr>
          <p:cNvPr id="53" name="Rectangle 52"/>
          <p:cNvSpPr/>
          <p:nvPr/>
        </p:nvSpPr>
        <p:spPr>
          <a:xfrm>
            <a:off x="4803249" y="4531393"/>
            <a:ext cx="2585500" cy="684463"/>
          </a:xfrm>
          <a:prstGeom prst="rect">
            <a:avLst/>
          </a:prstGeom>
          <a:solidFill>
            <a:schemeClr val="bg1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512062" y="4688225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Battery</a:t>
            </a:r>
            <a:endParaRPr lang="en-US" sz="1100" dirty="0"/>
          </a:p>
        </p:txBody>
      </p:sp>
      <p:sp>
        <p:nvSpPr>
          <p:cNvPr id="55" name="Rectangle 54"/>
          <p:cNvSpPr/>
          <p:nvPr/>
        </p:nvSpPr>
        <p:spPr>
          <a:xfrm>
            <a:off x="6699080" y="4681749"/>
            <a:ext cx="66846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medium</a:t>
            </a:r>
            <a:endParaRPr lang="en-US" sz="1100" dirty="0"/>
          </a:p>
        </p:txBody>
      </p:sp>
      <p:sp>
        <p:nvSpPr>
          <p:cNvPr id="58" name="Rectangle 57"/>
          <p:cNvSpPr/>
          <p:nvPr/>
        </p:nvSpPr>
        <p:spPr>
          <a:xfrm>
            <a:off x="4803249" y="5288680"/>
            <a:ext cx="2585500" cy="684463"/>
          </a:xfrm>
          <a:prstGeom prst="rect">
            <a:avLst/>
          </a:prstGeom>
          <a:solidFill>
            <a:schemeClr val="bg1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512062" y="5445512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Temperature</a:t>
            </a:r>
            <a:endParaRPr lang="en-US" sz="1100" dirty="0"/>
          </a:p>
        </p:txBody>
      </p:sp>
      <p:sp>
        <p:nvSpPr>
          <p:cNvPr id="60" name="Rectangle 59"/>
          <p:cNvSpPr/>
          <p:nvPr/>
        </p:nvSpPr>
        <p:spPr>
          <a:xfrm>
            <a:off x="6699080" y="5439036"/>
            <a:ext cx="66846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low</a:t>
            </a:r>
            <a:endParaRPr lang="en-US" sz="1100" dirty="0"/>
          </a:p>
        </p:txBody>
      </p:sp>
      <p:sp>
        <p:nvSpPr>
          <p:cNvPr id="65" name="Rectangle 64">
            <a:hlinkClick r:id="rId3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774" y="1734086"/>
            <a:ext cx="477753" cy="4777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844" y="2475076"/>
            <a:ext cx="428364" cy="4283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667" y="3231981"/>
            <a:ext cx="418718" cy="4187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94" y="3933510"/>
            <a:ext cx="393591" cy="3935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890" y="4630559"/>
            <a:ext cx="481954" cy="4819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197" y="5462586"/>
            <a:ext cx="457200" cy="45720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4" name="Rectangle 63">
            <a:hlinkClick r:id="rId10" action="ppaction://hlinksldjump"/>
          </p:cNvPr>
          <p:cNvSpPr/>
          <p:nvPr/>
        </p:nvSpPr>
        <p:spPr>
          <a:xfrm>
            <a:off x="4803249" y="1647496"/>
            <a:ext cx="2585500" cy="40436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9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803249" y="1643198"/>
            <a:ext cx="2585500" cy="684463"/>
          </a:xfrm>
          <a:prstGeom prst="rect">
            <a:avLst/>
          </a:prstGeom>
          <a:solidFill>
            <a:schemeClr val="bg1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12062" y="1793299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Accelerometer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6699080" y="1786823"/>
            <a:ext cx="66846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high</a:t>
            </a:r>
            <a:endParaRPr lang="en-US" sz="1100" dirty="0"/>
          </a:p>
        </p:txBody>
      </p:sp>
      <p:sp>
        <p:nvSpPr>
          <p:cNvPr id="36" name="Rectangle 35"/>
          <p:cNvSpPr/>
          <p:nvPr/>
        </p:nvSpPr>
        <p:spPr>
          <a:xfrm>
            <a:off x="4803249" y="2347027"/>
            <a:ext cx="2585500" cy="684463"/>
          </a:xfrm>
          <a:prstGeom prst="rect">
            <a:avLst/>
          </a:prstGeom>
          <a:solidFill>
            <a:schemeClr val="bg1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512062" y="2503859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Light Sensor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6699080" y="2497383"/>
            <a:ext cx="66846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low</a:t>
            </a:r>
            <a:endParaRPr lang="en-US" sz="1100" dirty="0"/>
          </a:p>
        </p:txBody>
      </p:sp>
      <p:sp>
        <p:nvSpPr>
          <p:cNvPr id="37" name="Rectangle 36"/>
          <p:cNvSpPr/>
          <p:nvPr/>
        </p:nvSpPr>
        <p:spPr>
          <a:xfrm>
            <a:off x="4803249" y="3075149"/>
            <a:ext cx="2585500" cy="684463"/>
          </a:xfrm>
          <a:prstGeom prst="rect">
            <a:avLst/>
          </a:prstGeom>
          <a:solidFill>
            <a:schemeClr val="bg1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512062" y="3231981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Proximity</a:t>
            </a:r>
            <a:endParaRPr lang="en-US" sz="1100" dirty="0"/>
          </a:p>
        </p:txBody>
      </p:sp>
      <p:sp>
        <p:nvSpPr>
          <p:cNvPr id="39" name="Rectangle 38"/>
          <p:cNvSpPr/>
          <p:nvPr/>
        </p:nvSpPr>
        <p:spPr>
          <a:xfrm>
            <a:off x="6699080" y="3225505"/>
            <a:ext cx="66846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low</a:t>
            </a:r>
            <a:endParaRPr lang="en-US" sz="1100" dirty="0"/>
          </a:p>
        </p:txBody>
      </p:sp>
      <p:sp>
        <p:nvSpPr>
          <p:cNvPr id="45" name="Rectangle 44"/>
          <p:cNvSpPr/>
          <p:nvPr/>
        </p:nvSpPr>
        <p:spPr>
          <a:xfrm>
            <a:off x="4803249" y="3803271"/>
            <a:ext cx="2585500" cy="684463"/>
          </a:xfrm>
          <a:prstGeom prst="rect">
            <a:avLst/>
          </a:prstGeom>
          <a:solidFill>
            <a:schemeClr val="bg1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512062" y="3960103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Noise</a:t>
            </a:r>
            <a:endParaRPr lang="en-US" sz="1100" dirty="0"/>
          </a:p>
        </p:txBody>
      </p:sp>
      <p:sp>
        <p:nvSpPr>
          <p:cNvPr id="47" name="Rectangle 46"/>
          <p:cNvSpPr/>
          <p:nvPr/>
        </p:nvSpPr>
        <p:spPr>
          <a:xfrm>
            <a:off x="6699080" y="3953627"/>
            <a:ext cx="66846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Off</a:t>
            </a:r>
            <a:endParaRPr lang="en-US" sz="1100" dirty="0"/>
          </a:p>
        </p:txBody>
      </p:sp>
      <p:sp>
        <p:nvSpPr>
          <p:cNvPr id="53" name="Rectangle 52"/>
          <p:cNvSpPr/>
          <p:nvPr/>
        </p:nvSpPr>
        <p:spPr>
          <a:xfrm>
            <a:off x="4803249" y="4531393"/>
            <a:ext cx="2585500" cy="684463"/>
          </a:xfrm>
          <a:prstGeom prst="rect">
            <a:avLst/>
          </a:prstGeom>
          <a:solidFill>
            <a:schemeClr val="bg1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512062" y="4688225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Battery</a:t>
            </a:r>
            <a:endParaRPr lang="en-US" sz="1100" dirty="0"/>
          </a:p>
        </p:txBody>
      </p:sp>
      <p:sp>
        <p:nvSpPr>
          <p:cNvPr id="55" name="Rectangle 54"/>
          <p:cNvSpPr/>
          <p:nvPr/>
        </p:nvSpPr>
        <p:spPr>
          <a:xfrm>
            <a:off x="6699080" y="4681749"/>
            <a:ext cx="66846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medium</a:t>
            </a:r>
            <a:endParaRPr lang="en-US" sz="1100" dirty="0"/>
          </a:p>
        </p:txBody>
      </p:sp>
      <p:sp>
        <p:nvSpPr>
          <p:cNvPr id="58" name="Rectangle 57"/>
          <p:cNvSpPr/>
          <p:nvPr/>
        </p:nvSpPr>
        <p:spPr>
          <a:xfrm>
            <a:off x="4803249" y="5288680"/>
            <a:ext cx="2585500" cy="684463"/>
          </a:xfrm>
          <a:prstGeom prst="rect">
            <a:avLst/>
          </a:prstGeom>
          <a:solidFill>
            <a:schemeClr val="bg1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512062" y="5445512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Temperature</a:t>
            </a:r>
            <a:endParaRPr lang="en-US" sz="1100" dirty="0"/>
          </a:p>
        </p:txBody>
      </p:sp>
      <p:sp>
        <p:nvSpPr>
          <p:cNvPr id="60" name="Rectangle 59"/>
          <p:cNvSpPr/>
          <p:nvPr/>
        </p:nvSpPr>
        <p:spPr>
          <a:xfrm>
            <a:off x="6699080" y="5439036"/>
            <a:ext cx="66846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low</a:t>
            </a:r>
            <a:endParaRPr lang="en-US" sz="1100" dirty="0"/>
          </a:p>
        </p:txBody>
      </p:sp>
      <p:sp>
        <p:nvSpPr>
          <p:cNvPr id="51" name="Rectangle 50">
            <a:hlinkClick r:id="rId3" action="ppaction://hlinksldjump"/>
          </p:cNvPr>
          <p:cNvSpPr/>
          <p:nvPr/>
        </p:nvSpPr>
        <p:spPr>
          <a:xfrm>
            <a:off x="5371441" y="3987600"/>
            <a:ext cx="1327639" cy="23622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805929" y="1164929"/>
            <a:ext cx="258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Collection Rate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774" y="1734086"/>
            <a:ext cx="477753" cy="477753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844" y="2475076"/>
            <a:ext cx="428364" cy="428364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667" y="3231981"/>
            <a:ext cx="418718" cy="41871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94" y="3933510"/>
            <a:ext cx="393591" cy="393591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890" y="4630559"/>
            <a:ext cx="481954" cy="481954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197" y="5462586"/>
            <a:ext cx="457200" cy="4572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5140891" y="2632954"/>
            <a:ext cx="2007205" cy="1741942"/>
            <a:chOff x="5171121" y="2218160"/>
            <a:chExt cx="2007205" cy="1741942"/>
          </a:xfrm>
        </p:grpSpPr>
        <p:sp>
          <p:nvSpPr>
            <p:cNvPr id="32" name="Rectangle 31"/>
            <p:cNvSpPr/>
            <p:nvPr/>
          </p:nvSpPr>
          <p:spPr>
            <a:xfrm>
              <a:off x="5171121" y="2218160"/>
              <a:ext cx="1929768" cy="17419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8D8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242463" y="2360121"/>
              <a:ext cx="1935863" cy="370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Change Rate:</a:t>
              </a:r>
              <a:endParaRPr lang="en-US" sz="16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393621" y="2662716"/>
              <a:ext cx="1141066" cy="8302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Courier New" panose="02070309020205020404" pitchFamily="49" charset="0"/>
                <a:buChar char="o"/>
              </a:pPr>
              <a:r>
                <a:rPr lang="en-GB" sz="1100" dirty="0"/>
                <a:t>high</a:t>
              </a:r>
            </a:p>
            <a:p>
              <a:pPr marL="171450" indent="-171450">
                <a:buFont typeface="Courier New" panose="02070309020205020404" pitchFamily="49" charset="0"/>
                <a:buChar char="o"/>
              </a:pPr>
              <a:r>
                <a:rPr lang="en-GB" sz="1100" dirty="0"/>
                <a:t>medium</a:t>
              </a:r>
            </a:p>
            <a:p>
              <a:pPr marL="171450" indent="-171450">
                <a:buFont typeface="Courier New" panose="02070309020205020404" pitchFamily="49" charset="0"/>
                <a:buChar char="o"/>
              </a:pPr>
              <a:r>
                <a:rPr lang="en-GB" sz="1100" dirty="0"/>
                <a:t>Low</a:t>
              </a:r>
            </a:p>
            <a:p>
              <a:pPr marL="171450" indent="-171450">
                <a:buFont typeface="Courier New" panose="02070309020205020404" pitchFamily="49" charset="0"/>
                <a:buChar char="o"/>
              </a:pPr>
              <a:r>
                <a:rPr lang="en-GB" sz="1100" dirty="0"/>
                <a:t>off</a:t>
              </a:r>
              <a:endParaRPr lang="en-US" sz="11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263007" y="3569395"/>
              <a:ext cx="466752" cy="2155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8D8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OK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407696" y="3580476"/>
              <a:ext cx="680344" cy="2155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8D8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Cancel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419978" y="2894235"/>
              <a:ext cx="168078" cy="1232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600" dirty="0"/>
                <a:t>.</a:t>
              </a:r>
              <a:endParaRPr lang="en-US" sz="1600" dirty="0"/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1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805929" y="1164929"/>
            <a:ext cx="258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Sensor Permissions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929" y="1535519"/>
            <a:ext cx="2585500" cy="2213521"/>
          </a:xfrm>
          <a:prstGeom prst="rect">
            <a:avLst/>
          </a:prstGeom>
        </p:spPr>
      </p:pic>
      <p:sp>
        <p:nvSpPr>
          <p:cNvPr id="5" name="Rectangle 4">
            <a:hlinkClick r:id="rId4" action="ppaction://hlinksldjump"/>
          </p:cNvPr>
          <p:cNvSpPr/>
          <p:nvPr/>
        </p:nvSpPr>
        <p:spPr>
          <a:xfrm>
            <a:off x="4805929" y="2642278"/>
            <a:ext cx="2585214" cy="110676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0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803249" y="1643198"/>
            <a:ext cx="2585500" cy="684463"/>
          </a:xfrm>
          <a:prstGeom prst="rect">
            <a:avLst/>
          </a:prstGeom>
          <a:solidFill>
            <a:schemeClr val="bg1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05929" y="1164929"/>
            <a:ext cx="258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Swarmpulse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12062" y="1793299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Accelerometer</a:t>
            </a:r>
            <a:endParaRPr lang="en-US" sz="1100" dirty="0"/>
          </a:p>
        </p:txBody>
      </p:sp>
      <p:sp>
        <p:nvSpPr>
          <p:cNvPr id="36" name="Rectangle 35"/>
          <p:cNvSpPr/>
          <p:nvPr/>
        </p:nvSpPr>
        <p:spPr>
          <a:xfrm>
            <a:off x="4803249" y="2347027"/>
            <a:ext cx="2585500" cy="684463"/>
          </a:xfrm>
          <a:prstGeom prst="rect">
            <a:avLst/>
          </a:prstGeom>
          <a:solidFill>
            <a:schemeClr val="bg1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512062" y="2503859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Light Sensor</a:t>
            </a:r>
            <a:endParaRPr lang="en-US" sz="1100" dirty="0"/>
          </a:p>
        </p:txBody>
      </p:sp>
      <p:sp>
        <p:nvSpPr>
          <p:cNvPr id="37" name="Rectangle 36"/>
          <p:cNvSpPr/>
          <p:nvPr/>
        </p:nvSpPr>
        <p:spPr>
          <a:xfrm>
            <a:off x="4803249" y="3075149"/>
            <a:ext cx="2585500" cy="684463"/>
          </a:xfrm>
          <a:prstGeom prst="rect">
            <a:avLst/>
          </a:prstGeom>
          <a:solidFill>
            <a:schemeClr val="bg1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512062" y="3231981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Proximity</a:t>
            </a:r>
            <a:endParaRPr lang="en-US" sz="1100" dirty="0"/>
          </a:p>
        </p:txBody>
      </p:sp>
      <p:sp>
        <p:nvSpPr>
          <p:cNvPr id="58" name="Rectangle 57"/>
          <p:cNvSpPr/>
          <p:nvPr/>
        </p:nvSpPr>
        <p:spPr>
          <a:xfrm>
            <a:off x="4803249" y="3803271"/>
            <a:ext cx="2585500" cy="684463"/>
          </a:xfrm>
          <a:prstGeom prst="rect">
            <a:avLst/>
          </a:prstGeom>
          <a:solidFill>
            <a:schemeClr val="bg1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512062" y="3960103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Temperature</a:t>
            </a:r>
            <a:endParaRPr lang="en-US" sz="1100" dirty="0"/>
          </a:p>
        </p:txBody>
      </p:sp>
      <p:sp>
        <p:nvSpPr>
          <p:cNvPr id="2" name="Rectangle 1"/>
          <p:cNvSpPr/>
          <p:nvPr/>
        </p:nvSpPr>
        <p:spPr>
          <a:xfrm>
            <a:off x="6996112" y="1930435"/>
            <a:ext cx="122400" cy="122400"/>
          </a:xfrm>
          <a:prstGeom prst="rect">
            <a:avLst/>
          </a:prstGeom>
          <a:solidFill>
            <a:schemeClr val="bg1"/>
          </a:solidFill>
          <a:ln>
            <a:solidFill>
              <a:srgbClr val="F15F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996112" y="2643920"/>
            <a:ext cx="122400" cy="122400"/>
          </a:xfrm>
          <a:prstGeom prst="rect">
            <a:avLst/>
          </a:prstGeom>
          <a:solidFill>
            <a:schemeClr val="bg1"/>
          </a:solidFill>
          <a:ln>
            <a:solidFill>
              <a:srgbClr val="F15F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996112" y="3357405"/>
            <a:ext cx="122400" cy="122400"/>
          </a:xfrm>
          <a:prstGeom prst="rect">
            <a:avLst/>
          </a:prstGeom>
          <a:solidFill>
            <a:schemeClr val="bg1"/>
          </a:solidFill>
          <a:ln>
            <a:solidFill>
              <a:srgbClr val="F15F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999449" y="4145502"/>
            <a:ext cx="122400" cy="122400"/>
          </a:xfrm>
          <a:prstGeom prst="rect">
            <a:avLst/>
          </a:prstGeom>
          <a:solidFill>
            <a:schemeClr val="bg1"/>
          </a:solidFill>
          <a:ln>
            <a:solidFill>
              <a:srgbClr val="F15F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578862" y="1813850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sz="1100" dirty="0"/>
              <a:t> </a:t>
            </a:r>
            <a:endParaRPr lang="en-US" sz="1100" dirty="0"/>
          </a:p>
        </p:txBody>
      </p:sp>
      <p:sp>
        <p:nvSpPr>
          <p:cNvPr id="52" name="Rectangle 51"/>
          <p:cNvSpPr/>
          <p:nvPr/>
        </p:nvSpPr>
        <p:spPr>
          <a:xfrm>
            <a:off x="6577227" y="2515913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sz="1100" dirty="0"/>
              <a:t> </a:t>
            </a:r>
            <a:endParaRPr lang="en-US" sz="1100" dirty="0"/>
          </a:p>
        </p:txBody>
      </p:sp>
      <p:sp>
        <p:nvSpPr>
          <p:cNvPr id="61" name="Rectangle 60"/>
          <p:cNvSpPr/>
          <p:nvPr/>
        </p:nvSpPr>
        <p:spPr>
          <a:xfrm>
            <a:off x="6577227" y="4007830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sz="1100" dirty="0"/>
              <a:t> </a:t>
            </a: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>
            <a:hlinkClick r:id="rId3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512" y="1715647"/>
            <a:ext cx="429575" cy="429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152" y="2453946"/>
            <a:ext cx="505007" cy="5050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512" y="3188780"/>
            <a:ext cx="457200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19" y="3909282"/>
            <a:ext cx="472440" cy="47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803249" y="1643198"/>
            <a:ext cx="2585500" cy="684463"/>
          </a:xfrm>
          <a:prstGeom prst="rect">
            <a:avLst/>
          </a:prstGeom>
          <a:solidFill>
            <a:schemeClr val="bg1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05929" y="1164929"/>
            <a:ext cx="258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Sharing Nodes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2598" y="1796922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Home Server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6699080" y="1786823"/>
            <a:ext cx="66846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4803249" y="2385596"/>
            <a:ext cx="2585500" cy="684463"/>
          </a:xfrm>
          <a:prstGeom prst="rect">
            <a:avLst/>
          </a:prstGeom>
          <a:solidFill>
            <a:schemeClr val="bg1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562598" y="2539320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nervousnet</a:t>
            </a:r>
            <a:endParaRPr lang="en-US" sz="1100" dirty="0"/>
          </a:p>
        </p:txBody>
      </p:sp>
      <p:sp>
        <p:nvSpPr>
          <p:cNvPr id="40" name="Rectangle 39"/>
          <p:cNvSpPr/>
          <p:nvPr/>
        </p:nvSpPr>
        <p:spPr>
          <a:xfrm>
            <a:off x="6699080" y="2529221"/>
            <a:ext cx="66846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0" name="Rectangle 49"/>
          <p:cNvSpPr/>
          <p:nvPr/>
        </p:nvSpPr>
        <p:spPr>
          <a:xfrm>
            <a:off x="4803249" y="3144233"/>
            <a:ext cx="2585500" cy="684463"/>
          </a:xfrm>
          <a:prstGeom prst="rect">
            <a:avLst/>
          </a:prstGeom>
          <a:solidFill>
            <a:schemeClr val="bg1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562598" y="3297957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Bob’s Server</a:t>
            </a:r>
            <a:endParaRPr lang="en-US" sz="1100" dirty="0"/>
          </a:p>
        </p:txBody>
      </p:sp>
      <p:sp>
        <p:nvSpPr>
          <p:cNvPr id="52" name="Rectangle 51"/>
          <p:cNvSpPr/>
          <p:nvPr/>
        </p:nvSpPr>
        <p:spPr>
          <a:xfrm>
            <a:off x="6699080" y="3287858"/>
            <a:ext cx="66846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398" y="4834237"/>
            <a:ext cx="643022" cy="637959"/>
          </a:xfrm>
          <a:prstGeom prst="rect">
            <a:avLst/>
          </a:prstGeom>
        </p:spPr>
      </p:pic>
      <p:sp>
        <p:nvSpPr>
          <p:cNvPr id="61" name="Rectangle 60">
            <a:hlinkClick r:id="rId4" action="ppaction://hlinksldjump"/>
          </p:cNvPr>
          <p:cNvSpPr/>
          <p:nvPr/>
        </p:nvSpPr>
        <p:spPr>
          <a:xfrm>
            <a:off x="6699080" y="4897787"/>
            <a:ext cx="514520" cy="52511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hlinkClick r:id="rId5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262" y="1796922"/>
            <a:ext cx="385664" cy="38566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262" y="2549352"/>
            <a:ext cx="385664" cy="38566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092" y="3304737"/>
            <a:ext cx="385664" cy="385664"/>
          </a:xfrm>
          <a:prstGeom prst="rect">
            <a:avLst/>
          </a:prstGeom>
        </p:spPr>
      </p:pic>
      <p:sp>
        <p:nvSpPr>
          <p:cNvPr id="64" name="Rectangle 63">
            <a:hlinkClick r:id="rId7" action="ppaction://hlinksldjump"/>
          </p:cNvPr>
          <p:cNvSpPr/>
          <p:nvPr/>
        </p:nvSpPr>
        <p:spPr>
          <a:xfrm>
            <a:off x="4803249" y="3166443"/>
            <a:ext cx="2585499" cy="66225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03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803249" y="1643198"/>
            <a:ext cx="2585500" cy="684463"/>
          </a:xfrm>
          <a:prstGeom prst="rect">
            <a:avLst/>
          </a:prstGeom>
          <a:solidFill>
            <a:schemeClr val="bg1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05929" y="1164929"/>
            <a:ext cx="258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Servers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2598" y="1796922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Home Server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6699080" y="1786823"/>
            <a:ext cx="66846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4803249" y="2385596"/>
            <a:ext cx="2585500" cy="684463"/>
          </a:xfrm>
          <a:prstGeom prst="rect">
            <a:avLst/>
          </a:prstGeom>
          <a:solidFill>
            <a:schemeClr val="bg1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562598" y="2539320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nervousnet</a:t>
            </a:r>
            <a:endParaRPr lang="en-US" sz="1100" dirty="0"/>
          </a:p>
        </p:txBody>
      </p:sp>
      <p:sp>
        <p:nvSpPr>
          <p:cNvPr id="40" name="Rectangle 39"/>
          <p:cNvSpPr/>
          <p:nvPr/>
        </p:nvSpPr>
        <p:spPr>
          <a:xfrm>
            <a:off x="6699080" y="2529221"/>
            <a:ext cx="66846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0" name="Rectangle 49"/>
          <p:cNvSpPr/>
          <p:nvPr/>
        </p:nvSpPr>
        <p:spPr>
          <a:xfrm>
            <a:off x="4803249" y="3144233"/>
            <a:ext cx="2585500" cy="684463"/>
          </a:xfrm>
          <a:prstGeom prst="rect">
            <a:avLst/>
          </a:prstGeom>
          <a:solidFill>
            <a:schemeClr val="bg1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562598" y="3297957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Bob’s Server</a:t>
            </a:r>
            <a:endParaRPr lang="en-US" sz="1100" dirty="0"/>
          </a:p>
        </p:txBody>
      </p:sp>
      <p:sp>
        <p:nvSpPr>
          <p:cNvPr id="52" name="Rectangle 51"/>
          <p:cNvSpPr/>
          <p:nvPr/>
        </p:nvSpPr>
        <p:spPr>
          <a:xfrm>
            <a:off x="6699080" y="3287858"/>
            <a:ext cx="66846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398" y="4834237"/>
            <a:ext cx="643022" cy="637959"/>
          </a:xfrm>
          <a:prstGeom prst="rect">
            <a:avLst/>
          </a:prstGeom>
        </p:spPr>
      </p:pic>
      <p:sp>
        <p:nvSpPr>
          <p:cNvPr id="27" name="Rectangle 26">
            <a:hlinkClick r:id="rId4" action="ppaction://hlinksldjump"/>
          </p:cNvPr>
          <p:cNvSpPr/>
          <p:nvPr/>
        </p:nvSpPr>
        <p:spPr>
          <a:xfrm>
            <a:off x="5370255" y="3595934"/>
            <a:ext cx="1346857" cy="21515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262" y="1796922"/>
            <a:ext cx="385664" cy="38566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262" y="2549352"/>
            <a:ext cx="385664" cy="38566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092" y="3304737"/>
            <a:ext cx="385664" cy="385664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5116273" y="2638681"/>
            <a:ext cx="1985055" cy="1381433"/>
            <a:chOff x="5146503" y="2223887"/>
            <a:chExt cx="1985055" cy="1381433"/>
          </a:xfrm>
        </p:grpSpPr>
        <p:sp>
          <p:nvSpPr>
            <p:cNvPr id="20" name="Rectangle 19"/>
            <p:cNvSpPr/>
            <p:nvPr/>
          </p:nvSpPr>
          <p:spPr>
            <a:xfrm>
              <a:off x="5201790" y="2223887"/>
              <a:ext cx="1929768" cy="13814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8D8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46503" y="2358638"/>
              <a:ext cx="1935863" cy="370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Add Server</a:t>
              </a:r>
              <a:endParaRPr lang="en-US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66241" y="2491826"/>
              <a:ext cx="1141066" cy="8302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Courier New" panose="02070309020205020404" pitchFamily="49" charset="0"/>
                <a:buChar char="o"/>
              </a:pPr>
              <a:r>
                <a:rPr lang="en-GB" sz="1100" dirty="0"/>
                <a:t>Registered</a:t>
              </a:r>
            </a:p>
            <a:p>
              <a:pPr marL="171450" indent="-171450">
                <a:buFont typeface="Courier New" panose="02070309020205020404" pitchFamily="49" charset="0"/>
                <a:buChar char="o"/>
              </a:pPr>
              <a:r>
                <a:rPr lang="en-GB" sz="1100" dirty="0"/>
                <a:t>Manual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80591" y="3170059"/>
              <a:ext cx="466752" cy="2155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8D8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OK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25280" y="3181140"/>
              <a:ext cx="680344" cy="2155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8D8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Cancel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92598" y="2723345"/>
              <a:ext cx="168078" cy="1232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600" dirty="0"/>
                <a:t>.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0047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803249" y="1643198"/>
            <a:ext cx="2585500" cy="684463"/>
          </a:xfrm>
          <a:prstGeom prst="rect">
            <a:avLst/>
          </a:prstGeom>
          <a:solidFill>
            <a:schemeClr val="bg1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05929" y="1164929"/>
            <a:ext cx="258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Bob’s Server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12062" y="1793299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Accelerometer</a:t>
            </a:r>
            <a:endParaRPr lang="en-US" sz="1100" dirty="0"/>
          </a:p>
        </p:txBody>
      </p:sp>
      <p:sp>
        <p:nvSpPr>
          <p:cNvPr id="36" name="Rectangle 35"/>
          <p:cNvSpPr/>
          <p:nvPr/>
        </p:nvSpPr>
        <p:spPr>
          <a:xfrm>
            <a:off x="4803249" y="2347027"/>
            <a:ext cx="2585500" cy="684463"/>
          </a:xfrm>
          <a:prstGeom prst="rect">
            <a:avLst/>
          </a:prstGeom>
          <a:solidFill>
            <a:schemeClr val="bg1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512062" y="2503859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Light Sensor</a:t>
            </a:r>
            <a:endParaRPr lang="en-US" sz="1100" dirty="0"/>
          </a:p>
        </p:txBody>
      </p:sp>
      <p:sp>
        <p:nvSpPr>
          <p:cNvPr id="37" name="Rectangle 36"/>
          <p:cNvSpPr/>
          <p:nvPr/>
        </p:nvSpPr>
        <p:spPr>
          <a:xfrm>
            <a:off x="4803249" y="3075149"/>
            <a:ext cx="2585500" cy="684463"/>
          </a:xfrm>
          <a:prstGeom prst="rect">
            <a:avLst/>
          </a:prstGeom>
          <a:solidFill>
            <a:schemeClr val="bg1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512062" y="3231981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Proximity</a:t>
            </a:r>
            <a:endParaRPr lang="en-US" sz="1100" dirty="0"/>
          </a:p>
        </p:txBody>
      </p:sp>
      <p:sp>
        <p:nvSpPr>
          <p:cNvPr id="45" name="Rectangle 44"/>
          <p:cNvSpPr/>
          <p:nvPr/>
        </p:nvSpPr>
        <p:spPr>
          <a:xfrm>
            <a:off x="4803249" y="3803271"/>
            <a:ext cx="2585500" cy="684463"/>
          </a:xfrm>
          <a:prstGeom prst="rect">
            <a:avLst/>
          </a:prstGeom>
          <a:solidFill>
            <a:schemeClr val="bg1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512062" y="3960103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Noise</a:t>
            </a:r>
            <a:endParaRPr lang="en-US" sz="1100" dirty="0"/>
          </a:p>
        </p:txBody>
      </p:sp>
      <p:sp>
        <p:nvSpPr>
          <p:cNvPr id="53" name="Rectangle 52"/>
          <p:cNvSpPr/>
          <p:nvPr/>
        </p:nvSpPr>
        <p:spPr>
          <a:xfrm>
            <a:off x="4803249" y="4531393"/>
            <a:ext cx="2585500" cy="684463"/>
          </a:xfrm>
          <a:prstGeom prst="rect">
            <a:avLst/>
          </a:prstGeom>
          <a:solidFill>
            <a:schemeClr val="bg1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512062" y="4688225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Battery</a:t>
            </a:r>
            <a:endParaRPr lang="en-US" sz="1100" dirty="0"/>
          </a:p>
        </p:txBody>
      </p:sp>
      <p:sp>
        <p:nvSpPr>
          <p:cNvPr id="58" name="Rectangle 57"/>
          <p:cNvSpPr/>
          <p:nvPr/>
        </p:nvSpPr>
        <p:spPr>
          <a:xfrm>
            <a:off x="4803249" y="5288680"/>
            <a:ext cx="2585500" cy="684463"/>
          </a:xfrm>
          <a:prstGeom prst="rect">
            <a:avLst/>
          </a:prstGeom>
          <a:solidFill>
            <a:schemeClr val="bg1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512062" y="5445512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Temperature</a:t>
            </a:r>
            <a:endParaRPr lang="en-US" sz="1100" dirty="0"/>
          </a:p>
        </p:txBody>
      </p:sp>
      <p:sp>
        <p:nvSpPr>
          <p:cNvPr id="2" name="Rectangle 1"/>
          <p:cNvSpPr/>
          <p:nvPr/>
        </p:nvSpPr>
        <p:spPr>
          <a:xfrm>
            <a:off x="6996112" y="1930435"/>
            <a:ext cx="122400" cy="122400"/>
          </a:xfrm>
          <a:prstGeom prst="rect">
            <a:avLst/>
          </a:prstGeom>
          <a:solidFill>
            <a:schemeClr val="bg1"/>
          </a:solidFill>
          <a:ln>
            <a:solidFill>
              <a:srgbClr val="F15F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996112" y="2643920"/>
            <a:ext cx="122400" cy="122400"/>
          </a:xfrm>
          <a:prstGeom prst="rect">
            <a:avLst/>
          </a:prstGeom>
          <a:solidFill>
            <a:schemeClr val="bg1"/>
          </a:solidFill>
          <a:ln>
            <a:solidFill>
              <a:srgbClr val="F15F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996112" y="3357405"/>
            <a:ext cx="122400" cy="122400"/>
          </a:xfrm>
          <a:prstGeom prst="rect">
            <a:avLst/>
          </a:prstGeom>
          <a:solidFill>
            <a:schemeClr val="bg1"/>
          </a:solidFill>
          <a:ln>
            <a:solidFill>
              <a:srgbClr val="F15F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996112" y="4070890"/>
            <a:ext cx="122400" cy="122400"/>
          </a:xfrm>
          <a:prstGeom prst="rect">
            <a:avLst/>
          </a:prstGeom>
          <a:solidFill>
            <a:schemeClr val="bg1"/>
          </a:solidFill>
          <a:ln>
            <a:solidFill>
              <a:srgbClr val="F15F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996112" y="4784375"/>
            <a:ext cx="122400" cy="122400"/>
          </a:xfrm>
          <a:prstGeom prst="rect">
            <a:avLst/>
          </a:prstGeom>
          <a:solidFill>
            <a:schemeClr val="bg1"/>
          </a:solidFill>
          <a:ln>
            <a:solidFill>
              <a:srgbClr val="F15F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999449" y="5630911"/>
            <a:ext cx="122400" cy="122400"/>
          </a:xfrm>
          <a:prstGeom prst="rect">
            <a:avLst/>
          </a:prstGeom>
          <a:solidFill>
            <a:schemeClr val="bg1"/>
          </a:solidFill>
          <a:ln>
            <a:solidFill>
              <a:srgbClr val="F15F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578862" y="1813850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sz="1100" dirty="0"/>
              <a:t> </a:t>
            </a:r>
            <a:endParaRPr lang="en-US" sz="1100" dirty="0"/>
          </a:p>
        </p:txBody>
      </p:sp>
      <p:sp>
        <p:nvSpPr>
          <p:cNvPr id="52" name="Rectangle 51"/>
          <p:cNvSpPr/>
          <p:nvPr/>
        </p:nvSpPr>
        <p:spPr>
          <a:xfrm>
            <a:off x="6577227" y="2515913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sz="1100" dirty="0"/>
              <a:t> </a:t>
            </a:r>
            <a:endParaRPr lang="en-US" sz="1100" dirty="0"/>
          </a:p>
        </p:txBody>
      </p:sp>
      <p:sp>
        <p:nvSpPr>
          <p:cNvPr id="56" name="Rectangle 55"/>
          <p:cNvSpPr/>
          <p:nvPr/>
        </p:nvSpPr>
        <p:spPr>
          <a:xfrm>
            <a:off x="6577227" y="4659657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sz="1100" dirty="0"/>
              <a:t> </a:t>
            </a:r>
            <a:endParaRPr lang="en-US" sz="1100" dirty="0"/>
          </a:p>
        </p:txBody>
      </p:sp>
      <p:sp>
        <p:nvSpPr>
          <p:cNvPr id="61" name="Rectangle 60"/>
          <p:cNvSpPr/>
          <p:nvPr/>
        </p:nvSpPr>
        <p:spPr>
          <a:xfrm>
            <a:off x="6577227" y="5493239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sz="1100" dirty="0"/>
              <a:t> </a:t>
            </a:r>
            <a:endParaRPr lang="en-US" sz="1100" dirty="0"/>
          </a:p>
        </p:txBody>
      </p:sp>
      <p:sp>
        <p:nvSpPr>
          <p:cNvPr id="39" name="Rectangle 38"/>
          <p:cNvSpPr/>
          <p:nvPr/>
        </p:nvSpPr>
        <p:spPr>
          <a:xfrm>
            <a:off x="6577227" y="3940506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sz="1100" dirty="0"/>
              <a:t> </a:t>
            </a:r>
            <a:endParaRPr lang="en-US" sz="1100" dirty="0"/>
          </a:p>
        </p:txBody>
      </p:sp>
      <p:sp>
        <p:nvSpPr>
          <p:cNvPr id="47" name="Rectangle 46">
            <a:hlinkClick r:id="rId3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774" y="1734086"/>
            <a:ext cx="477753" cy="47775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844" y="2475076"/>
            <a:ext cx="428364" cy="428364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667" y="3231981"/>
            <a:ext cx="418718" cy="41871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94" y="3933510"/>
            <a:ext cx="393591" cy="393591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890" y="4630559"/>
            <a:ext cx="481954" cy="481954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197" y="5462586"/>
            <a:ext cx="457200" cy="45720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1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68" name="Rectangle 67">
            <a:hlinkClick r:id="rId3" action="ppaction://hlinksldjump"/>
          </p:cNvPr>
          <p:cNvSpPr/>
          <p:nvPr/>
        </p:nvSpPr>
        <p:spPr>
          <a:xfrm>
            <a:off x="6138863" y="3720885"/>
            <a:ext cx="1285875" cy="194273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190628" y="1599730"/>
            <a:ext cx="1201006" cy="980228"/>
          </a:xfrm>
          <a:prstGeom prst="rect">
            <a:avLst/>
          </a:prstGeom>
          <a:solidFill>
            <a:srgbClr val="FB833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000" b="1" dirty="0">
                <a:latin typeface="Arial Nova" panose="020B0504020202020204" pitchFamily="34" charset="0"/>
              </a:rPr>
              <a:t>Swarm Pulse</a:t>
            </a:r>
          </a:p>
          <a:p>
            <a:pPr algn="ctr"/>
            <a:endParaRPr lang="en-US" sz="1000" b="1" dirty="0">
              <a:latin typeface="Arial Nova" panose="020B0504020202020204" pitchFamily="34" charset="0"/>
            </a:endParaRPr>
          </a:p>
        </p:txBody>
      </p:sp>
      <p:sp>
        <p:nvSpPr>
          <p:cNvPr id="35" name="Rectangle 34">
            <a:hlinkClick r:id="rId4" action="ppaction://hlinksldjump"/>
          </p:cNvPr>
          <p:cNvSpPr/>
          <p:nvPr/>
        </p:nvSpPr>
        <p:spPr>
          <a:xfrm>
            <a:off x="4833818" y="1608576"/>
            <a:ext cx="1203235" cy="971382"/>
          </a:xfrm>
          <a:prstGeom prst="rect">
            <a:avLst/>
          </a:prstGeom>
          <a:solidFill>
            <a:srgbClr val="FB833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000" b="1" dirty="0" err="1">
                <a:latin typeface="Arial Nova" panose="020B0504020202020204" pitchFamily="34" charset="0"/>
              </a:rPr>
              <a:t>treasurehunt</a:t>
            </a:r>
            <a:endParaRPr lang="en-GB" sz="1000" b="1" dirty="0">
              <a:latin typeface="Arial Nova" panose="020B0504020202020204" pitchFamily="34" charset="0"/>
            </a:endParaRPr>
          </a:p>
          <a:p>
            <a:pPr algn="ctr"/>
            <a:endParaRPr lang="en-US" sz="1000" b="1" dirty="0">
              <a:latin typeface="Arial Nova" panose="020B0504020202020204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5"/>
          <a:srcRect l="3831" t="2429" r="52433" b="50971"/>
          <a:stretch/>
        </p:blipFill>
        <p:spPr>
          <a:xfrm>
            <a:off x="5185877" y="1748802"/>
            <a:ext cx="506107" cy="46166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5"/>
          <a:srcRect l="6116" t="56688" r="65371" b="8134"/>
          <a:stretch/>
        </p:blipFill>
        <p:spPr>
          <a:xfrm>
            <a:off x="6194432" y="1621270"/>
            <a:ext cx="1171864" cy="924532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4861385" y="2740657"/>
            <a:ext cx="1201006" cy="980228"/>
          </a:xfrm>
          <a:prstGeom prst="rect">
            <a:avLst/>
          </a:prstGeom>
          <a:solidFill>
            <a:srgbClr val="FB833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000" b="1" dirty="0">
                <a:latin typeface="Arial Nova" panose="020B0504020202020204" pitchFamily="34" charset="0"/>
              </a:rPr>
              <a:t>Sensor Analytics</a:t>
            </a:r>
          </a:p>
          <a:p>
            <a:pPr algn="ctr"/>
            <a:endParaRPr lang="en-US" sz="1000" b="1" dirty="0">
              <a:latin typeface="Arial Nova" panose="020B05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189112" y="2724413"/>
            <a:ext cx="1201006" cy="980228"/>
          </a:xfrm>
          <a:prstGeom prst="rect">
            <a:avLst/>
          </a:prstGeom>
          <a:solidFill>
            <a:srgbClr val="FB833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000" b="1" dirty="0">
                <a:latin typeface="Arial Nova" panose="020B0504020202020204" pitchFamily="34" charset="0"/>
              </a:rPr>
              <a:t>nervousnet competition</a:t>
            </a:r>
          </a:p>
          <a:p>
            <a:pPr algn="ctr"/>
            <a:endParaRPr lang="en-US" sz="1000" b="1" dirty="0">
              <a:latin typeface="Arial Nova" panose="020B0504020202020204" pitchFamily="34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/>
          <a:srcRect l="3831" t="2429" r="60603" b="56082"/>
          <a:stretch/>
        </p:blipFill>
        <p:spPr>
          <a:xfrm>
            <a:off x="6556769" y="2822792"/>
            <a:ext cx="411570" cy="411036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805929" y="1164929"/>
            <a:ext cx="133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65" y="1248066"/>
            <a:ext cx="290567" cy="19134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836154" y="1220291"/>
            <a:ext cx="1192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b="1" dirty="0">
                <a:solidFill>
                  <a:srgbClr val="9F9E9D"/>
                </a:solidFill>
              </a:rPr>
              <a:t>Data Collection</a:t>
            </a:r>
            <a:endParaRPr lang="en-US" sz="900" b="1" dirty="0">
              <a:solidFill>
                <a:srgbClr val="9F9E9D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003" y="2913206"/>
            <a:ext cx="389770" cy="389770"/>
          </a:xfrm>
          <a:prstGeom prst="rect">
            <a:avLst/>
          </a:prstGeom>
        </p:spPr>
      </p:pic>
      <p:sp>
        <p:nvSpPr>
          <p:cNvPr id="46" name="Rectangle 45">
            <a:hlinkClick r:id="rId9" action="ppaction://hlinksldjump"/>
          </p:cNvPr>
          <p:cNvSpPr/>
          <p:nvPr/>
        </p:nvSpPr>
        <p:spPr>
          <a:xfrm>
            <a:off x="4814679" y="2712031"/>
            <a:ext cx="1247712" cy="10088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812590" y="1546547"/>
            <a:ext cx="2585500" cy="9582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4805929" y="1164929"/>
            <a:ext cx="133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812590" y="2546279"/>
            <a:ext cx="2585500" cy="9582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Rectangle 83"/>
          <p:cNvSpPr/>
          <p:nvPr/>
        </p:nvSpPr>
        <p:spPr>
          <a:xfrm>
            <a:off x="4812590" y="3543857"/>
            <a:ext cx="2585500" cy="9582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5" name="Rectangle 84"/>
          <p:cNvSpPr/>
          <p:nvPr/>
        </p:nvSpPr>
        <p:spPr>
          <a:xfrm>
            <a:off x="4812590" y="4549359"/>
            <a:ext cx="2585500" cy="9582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5924190" y="2752403"/>
            <a:ext cx="1066800" cy="48176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Sensors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924190" y="3704371"/>
            <a:ext cx="1066800" cy="5847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Settings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924190" y="4765609"/>
            <a:ext cx="1066800" cy="48176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Help</a:t>
            </a:r>
            <a:endParaRPr lang="en-US" dirty="0"/>
          </a:p>
        </p:txBody>
      </p:sp>
      <p:sp>
        <p:nvSpPr>
          <p:cNvPr id="88" name="Rectangle 87">
            <a:hlinkClick r:id="rId3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836154" y="1220291"/>
            <a:ext cx="1192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b="1" dirty="0">
                <a:solidFill>
                  <a:srgbClr val="9F9E9D"/>
                </a:solidFill>
              </a:rPr>
              <a:t>Data Collection</a:t>
            </a:r>
            <a:endParaRPr lang="en-US" sz="900" b="1" dirty="0">
              <a:solidFill>
                <a:srgbClr val="9F9E9D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924190" y="1769180"/>
            <a:ext cx="1262994" cy="48176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nervousnet</a:t>
            </a:r>
            <a:r>
              <a:rPr lang="en-GB" dirty="0"/>
              <a:t> space</a:t>
            </a:r>
            <a:endParaRPr lang="en-US" dirty="0"/>
          </a:p>
        </p:txBody>
      </p:sp>
      <p:pic>
        <p:nvPicPr>
          <p:cNvPr id="47" name="Picture 4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6293" y="1248066"/>
            <a:ext cx="280412" cy="2030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140" y="1720508"/>
            <a:ext cx="577112" cy="577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50" y="2714477"/>
            <a:ext cx="581202" cy="5812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001" y="3754543"/>
            <a:ext cx="495300" cy="495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835" y="4752673"/>
            <a:ext cx="507632" cy="507632"/>
          </a:xfrm>
          <a:prstGeom prst="rect">
            <a:avLst/>
          </a:prstGeom>
        </p:spPr>
      </p:pic>
      <p:sp>
        <p:nvSpPr>
          <p:cNvPr id="80" name="Rectangle 79">
            <a:hlinkClick r:id="rId10" action="ppaction://hlinksldjump"/>
          </p:cNvPr>
          <p:cNvSpPr/>
          <p:nvPr/>
        </p:nvSpPr>
        <p:spPr>
          <a:xfrm>
            <a:off x="4836885" y="1530650"/>
            <a:ext cx="2561202" cy="10088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hlinkClick r:id="rId11" action="ppaction://hlinksldjump"/>
          </p:cNvPr>
          <p:cNvSpPr/>
          <p:nvPr/>
        </p:nvSpPr>
        <p:spPr>
          <a:xfrm>
            <a:off x="4836886" y="3563422"/>
            <a:ext cx="2561202" cy="99812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hlinkClick r:id="rId12" action="ppaction://hlinksldjump"/>
          </p:cNvPr>
          <p:cNvSpPr/>
          <p:nvPr/>
        </p:nvSpPr>
        <p:spPr>
          <a:xfrm>
            <a:off x="4836885" y="4561551"/>
            <a:ext cx="2561202" cy="94601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hlinkClick r:id="rId13" action="ppaction://hlinksldjump"/>
          </p:cNvPr>
          <p:cNvSpPr/>
          <p:nvPr/>
        </p:nvSpPr>
        <p:spPr>
          <a:xfrm>
            <a:off x="4836885" y="2520955"/>
            <a:ext cx="2561203" cy="10088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66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4805929" y="1164929"/>
            <a:ext cx="133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7" name="Rectangle 86">
            <a:hlinkClick r:id="rId3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836154" y="1220291"/>
            <a:ext cx="1192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b="1" dirty="0">
                <a:solidFill>
                  <a:srgbClr val="9F9E9D"/>
                </a:solidFill>
              </a:rPr>
              <a:t>Data Collection</a:t>
            </a:r>
            <a:endParaRPr lang="en-US" sz="900" b="1" dirty="0">
              <a:solidFill>
                <a:srgbClr val="9F9E9D"/>
              </a:solidFill>
            </a:endParaRPr>
          </a:p>
        </p:txBody>
      </p:sp>
      <p:pic>
        <p:nvPicPr>
          <p:cNvPr id="55" name="Picture 5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65" y="1248066"/>
            <a:ext cx="290567" cy="191349"/>
          </a:xfrm>
          <a:prstGeom prst="rect">
            <a:avLst/>
          </a:prstGeom>
        </p:spPr>
      </p:pic>
      <p:sp>
        <p:nvSpPr>
          <p:cNvPr id="119" name="Rectangle 118"/>
          <p:cNvSpPr/>
          <p:nvPr/>
        </p:nvSpPr>
        <p:spPr>
          <a:xfrm>
            <a:off x="4812590" y="1546547"/>
            <a:ext cx="2585500" cy="9582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0" name="Rectangle 119"/>
          <p:cNvSpPr/>
          <p:nvPr/>
        </p:nvSpPr>
        <p:spPr>
          <a:xfrm>
            <a:off x="4812590" y="2546279"/>
            <a:ext cx="2585500" cy="9582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1" name="Rectangle 120"/>
          <p:cNvSpPr/>
          <p:nvPr/>
        </p:nvSpPr>
        <p:spPr>
          <a:xfrm>
            <a:off x="4812590" y="3543857"/>
            <a:ext cx="2585500" cy="9582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2" name="Rectangle 121"/>
          <p:cNvSpPr/>
          <p:nvPr/>
        </p:nvSpPr>
        <p:spPr>
          <a:xfrm>
            <a:off x="4812590" y="4549359"/>
            <a:ext cx="2585500" cy="9582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3" name="Rectangle 122"/>
          <p:cNvSpPr/>
          <p:nvPr/>
        </p:nvSpPr>
        <p:spPr>
          <a:xfrm>
            <a:off x="5924190" y="2752403"/>
            <a:ext cx="1066800" cy="48176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Sensors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5924190" y="3704371"/>
            <a:ext cx="1066800" cy="5847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Settings</a:t>
            </a:r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5924190" y="4765609"/>
            <a:ext cx="1066800" cy="48176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Help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5924190" y="1769180"/>
            <a:ext cx="1262994" cy="48176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nervousnet</a:t>
            </a:r>
            <a:r>
              <a:rPr lang="en-GB" dirty="0"/>
              <a:t> space</a:t>
            </a:r>
            <a:endParaRPr lang="en-US" dirty="0"/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140" y="1720508"/>
            <a:ext cx="577112" cy="577112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50" y="2714477"/>
            <a:ext cx="581202" cy="581202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001" y="3754543"/>
            <a:ext cx="495300" cy="495300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835" y="4752673"/>
            <a:ext cx="507632" cy="507632"/>
          </a:xfrm>
          <a:prstGeom prst="rect">
            <a:avLst/>
          </a:prstGeom>
        </p:spPr>
      </p:pic>
      <p:sp>
        <p:nvSpPr>
          <p:cNvPr id="131" name="Rectangle 130">
            <a:hlinkClick r:id="rId10" action="ppaction://hlinksldjump"/>
          </p:cNvPr>
          <p:cNvSpPr/>
          <p:nvPr/>
        </p:nvSpPr>
        <p:spPr>
          <a:xfrm>
            <a:off x="4836885" y="1530650"/>
            <a:ext cx="2561202" cy="10088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hlinkClick r:id="rId11" action="ppaction://hlinksldjump"/>
          </p:cNvPr>
          <p:cNvSpPr/>
          <p:nvPr/>
        </p:nvSpPr>
        <p:spPr>
          <a:xfrm>
            <a:off x="4836886" y="3563422"/>
            <a:ext cx="2561202" cy="99812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>
            <a:hlinkClick r:id="rId12" action="ppaction://hlinksldjump"/>
          </p:cNvPr>
          <p:cNvSpPr/>
          <p:nvPr/>
        </p:nvSpPr>
        <p:spPr>
          <a:xfrm>
            <a:off x="4836885" y="4561551"/>
            <a:ext cx="2561202" cy="94601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hlinkClick r:id="rId13" action="ppaction://hlinksldjump"/>
          </p:cNvPr>
          <p:cNvSpPr/>
          <p:nvPr/>
        </p:nvSpPr>
        <p:spPr>
          <a:xfrm>
            <a:off x="4836885" y="2520955"/>
            <a:ext cx="2561203" cy="10088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70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805929" y="1164929"/>
            <a:ext cx="258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Sensors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805929" y="1544655"/>
            <a:ext cx="2585214" cy="284145"/>
          </a:xfrm>
          <a:prstGeom prst="rect">
            <a:avLst/>
          </a:prstGeom>
          <a:solidFill>
            <a:srgbClr val="FB833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000" b="1" dirty="0">
                <a:latin typeface="Arial Nova" panose="020B0504020202020204" pitchFamily="34" charset="0"/>
              </a:rPr>
              <a:t>&lt;&lt;&lt;                       Noise                      &gt;&gt;&gt;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2"/>
          <a:srcRect t="84793"/>
          <a:stretch/>
        </p:blipFill>
        <p:spPr>
          <a:xfrm>
            <a:off x="4547971" y="5646419"/>
            <a:ext cx="3096057" cy="969137"/>
          </a:xfrm>
          <a:prstGeom prst="rect">
            <a:avLst/>
          </a:prstGeom>
        </p:spPr>
      </p:pic>
      <p:sp>
        <p:nvSpPr>
          <p:cNvPr id="58" name="Rectangle 57">
            <a:hlinkClick r:id="rId3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8590" y="3496056"/>
            <a:ext cx="1388469" cy="1772560"/>
          </a:xfrm>
          <a:prstGeom prst="rect">
            <a:avLst/>
          </a:prstGeom>
        </p:spPr>
      </p:pic>
      <p:sp>
        <p:nvSpPr>
          <p:cNvPr id="8" name="Rectangle 7">
            <a:hlinkClick r:id="rId6" action="ppaction://hlinksldjump"/>
          </p:cNvPr>
          <p:cNvSpPr/>
          <p:nvPr/>
        </p:nvSpPr>
        <p:spPr>
          <a:xfrm>
            <a:off x="5822948" y="1534261"/>
            <a:ext cx="539751" cy="29453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8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805929" y="1164929"/>
            <a:ext cx="258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Sensors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805929" y="1544655"/>
            <a:ext cx="2585214" cy="284145"/>
          </a:xfrm>
          <a:prstGeom prst="rect">
            <a:avLst/>
          </a:prstGeom>
          <a:solidFill>
            <a:srgbClr val="FB833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000" b="1" dirty="0">
                <a:latin typeface="Arial Nova" panose="020B0504020202020204" pitchFamily="34" charset="0"/>
              </a:rPr>
              <a:t>&lt;&lt;&lt;                       Noise                      &gt;&gt;&gt;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2"/>
          <a:srcRect t="84793"/>
          <a:stretch/>
        </p:blipFill>
        <p:spPr>
          <a:xfrm>
            <a:off x="4547971" y="5646419"/>
            <a:ext cx="3096057" cy="969137"/>
          </a:xfrm>
          <a:prstGeom prst="rect">
            <a:avLst/>
          </a:prstGeom>
        </p:spPr>
      </p:pic>
      <p:sp>
        <p:nvSpPr>
          <p:cNvPr id="58" name="Rectangle 57">
            <a:hlinkClick r:id="rId3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8590" y="3496056"/>
            <a:ext cx="1388469" cy="17725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11029" y="1564641"/>
            <a:ext cx="1404371" cy="999470"/>
          </a:xfrm>
          <a:prstGeom prst="rect">
            <a:avLst/>
          </a:prstGeom>
          <a:solidFill>
            <a:srgbClr val="FB833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000" dirty="0">
                <a:latin typeface="Arial Nova" panose="020B0504020202020204" pitchFamily="34" charset="0"/>
              </a:rPr>
              <a:t>Accelerometer</a:t>
            </a:r>
          </a:p>
          <a:p>
            <a:pPr algn="ctr"/>
            <a:r>
              <a:rPr lang="en-GB" sz="1000" dirty="0">
                <a:latin typeface="Arial Nova" panose="020B0504020202020204" pitchFamily="34" charset="0"/>
              </a:rPr>
              <a:t>Gyroscope</a:t>
            </a:r>
          </a:p>
          <a:p>
            <a:pPr algn="ctr"/>
            <a:r>
              <a:rPr lang="en-GB" sz="1000" dirty="0">
                <a:latin typeface="Arial Nova" panose="020B0504020202020204" pitchFamily="34" charset="0"/>
              </a:rPr>
              <a:t>Light</a:t>
            </a:r>
          </a:p>
          <a:p>
            <a:pPr algn="ctr"/>
            <a:r>
              <a:rPr lang="en-GB" sz="1000" b="1" dirty="0">
                <a:latin typeface="Arial Nova" panose="020B0504020202020204" pitchFamily="34" charset="0"/>
              </a:rPr>
              <a:t>Noise</a:t>
            </a:r>
          </a:p>
          <a:p>
            <a:pPr algn="ctr"/>
            <a:r>
              <a:rPr lang="en-GB" sz="1000" dirty="0">
                <a:latin typeface="Arial Nova" panose="020B0504020202020204" pitchFamily="34" charset="0"/>
              </a:rPr>
              <a:t>Temperature</a:t>
            </a:r>
          </a:p>
          <a:p>
            <a:pPr algn="ctr"/>
            <a:r>
              <a:rPr lang="en-GB" sz="1000" dirty="0">
                <a:latin typeface="Arial Nova" panose="020B0504020202020204" pitchFamily="34" charset="0"/>
              </a:rPr>
              <a:t>Gravity</a:t>
            </a:r>
          </a:p>
        </p:txBody>
      </p:sp>
      <p:sp>
        <p:nvSpPr>
          <p:cNvPr id="9" name="Rectangle 8">
            <a:hlinkClick r:id="rId6" action="ppaction://hlinksldjump"/>
          </p:cNvPr>
          <p:cNvSpPr/>
          <p:nvPr/>
        </p:nvSpPr>
        <p:spPr>
          <a:xfrm>
            <a:off x="4805929" y="1164929"/>
            <a:ext cx="2614571" cy="448148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5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805929" y="1164929"/>
            <a:ext cx="258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Sensors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805929" y="1544655"/>
            <a:ext cx="2585214" cy="284145"/>
          </a:xfrm>
          <a:prstGeom prst="rect">
            <a:avLst/>
          </a:prstGeom>
          <a:solidFill>
            <a:srgbClr val="FB833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000" b="1" dirty="0">
                <a:latin typeface="Arial Nova" panose="020B0504020202020204" pitchFamily="34" charset="0"/>
              </a:rPr>
              <a:t>&lt;&lt;&lt;                       Noise                      &gt;&gt;&gt;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2"/>
          <a:srcRect t="84793"/>
          <a:stretch/>
        </p:blipFill>
        <p:spPr>
          <a:xfrm>
            <a:off x="4547971" y="5646419"/>
            <a:ext cx="3096057" cy="969137"/>
          </a:xfrm>
          <a:prstGeom prst="rect">
            <a:avLst/>
          </a:prstGeom>
        </p:spPr>
      </p:pic>
      <p:sp>
        <p:nvSpPr>
          <p:cNvPr id="58" name="Rectangle 57">
            <a:hlinkClick r:id="rId3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8590" y="2024381"/>
            <a:ext cx="1388469" cy="324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0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90137" y="1592580"/>
            <a:ext cx="1201006" cy="1090626"/>
          </a:xfrm>
          <a:prstGeom prst="rect">
            <a:avLst/>
          </a:prstGeom>
          <a:solidFill>
            <a:srgbClr val="FB833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000" b="1" dirty="0">
                <a:latin typeface="Arial Nova" panose="020B0504020202020204" pitchFamily="34" charset="0"/>
              </a:rPr>
              <a:t>Light</a:t>
            </a:r>
          </a:p>
          <a:p>
            <a:pPr algn="ctr"/>
            <a:endParaRPr lang="en-US" sz="1000" b="1" dirty="0">
              <a:latin typeface="Arial Nova" panose="020B05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19482" y="2803256"/>
            <a:ext cx="1203235" cy="1041140"/>
          </a:xfrm>
          <a:prstGeom prst="rect">
            <a:avLst/>
          </a:prstGeom>
          <a:solidFill>
            <a:srgbClr val="FB833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000" b="1" dirty="0">
                <a:latin typeface="Arial Nova" panose="020B0504020202020204" pitchFamily="34" charset="0"/>
              </a:rPr>
              <a:t>Noise</a:t>
            </a:r>
          </a:p>
          <a:p>
            <a:pPr algn="ctr"/>
            <a:endParaRPr lang="en-US" sz="1000" b="1" dirty="0">
              <a:latin typeface="Arial Nova" panose="020B05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68769" y="2798902"/>
            <a:ext cx="1201006" cy="1045060"/>
          </a:xfrm>
          <a:prstGeom prst="rect">
            <a:avLst/>
          </a:prstGeom>
          <a:solidFill>
            <a:srgbClr val="FB833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000" b="1" dirty="0">
                <a:latin typeface="Arial Nova" panose="020B0504020202020204" pitchFamily="34" charset="0"/>
              </a:rPr>
              <a:t>Battery</a:t>
            </a:r>
          </a:p>
          <a:p>
            <a:pPr algn="ctr"/>
            <a:endParaRPr lang="en-US" sz="1000" b="1" dirty="0">
              <a:latin typeface="Arial Nova" panose="020B05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20596" y="4004617"/>
            <a:ext cx="1201006" cy="1047443"/>
          </a:xfrm>
          <a:prstGeom prst="rect">
            <a:avLst/>
          </a:prstGeom>
          <a:solidFill>
            <a:srgbClr val="FB833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000" b="1" dirty="0">
                <a:latin typeface="Arial Nova" panose="020B0504020202020204" pitchFamily="34" charset="0"/>
              </a:rPr>
              <a:t>Proximity</a:t>
            </a:r>
          </a:p>
          <a:p>
            <a:pPr algn="ctr"/>
            <a:endParaRPr lang="en-US" sz="1000" b="1" dirty="0">
              <a:latin typeface="Arial Nova" panose="020B05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19482" y="1592580"/>
            <a:ext cx="1203235" cy="1062991"/>
          </a:xfrm>
          <a:prstGeom prst="rect">
            <a:avLst/>
          </a:prstGeom>
          <a:solidFill>
            <a:srgbClr val="FB833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000" b="1" dirty="0">
                <a:latin typeface="Arial Nova" panose="020B0504020202020204" pitchFamily="34" charset="0"/>
              </a:rPr>
              <a:t>Accelerometer</a:t>
            </a:r>
          </a:p>
          <a:p>
            <a:pPr algn="ctr"/>
            <a:endParaRPr lang="en-US" sz="1000" b="1" dirty="0">
              <a:latin typeface="Arial Nova" panose="020B05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805929" y="1164929"/>
            <a:ext cx="258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Sensors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168769" y="4004616"/>
            <a:ext cx="1201006" cy="1047443"/>
          </a:xfrm>
          <a:prstGeom prst="rect">
            <a:avLst/>
          </a:prstGeom>
          <a:solidFill>
            <a:srgbClr val="FB833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000" b="1" dirty="0">
                <a:latin typeface="Arial Nova" panose="020B0504020202020204" pitchFamily="34" charset="0"/>
              </a:rPr>
              <a:t>Temperature</a:t>
            </a:r>
          </a:p>
          <a:p>
            <a:pPr algn="ctr"/>
            <a:endParaRPr lang="en-US" sz="1000" b="1" dirty="0">
              <a:latin typeface="Arial Nova" panose="020B05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805929" y="5202255"/>
            <a:ext cx="1201006" cy="1047443"/>
          </a:xfrm>
          <a:prstGeom prst="rect">
            <a:avLst/>
          </a:prstGeom>
          <a:solidFill>
            <a:srgbClr val="FB833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000" b="1" dirty="0">
                <a:latin typeface="Arial Nova" panose="020B0504020202020204" pitchFamily="34" charset="0"/>
              </a:rPr>
              <a:t>Proximity</a:t>
            </a:r>
          </a:p>
          <a:p>
            <a:pPr algn="ctr"/>
            <a:endParaRPr lang="en-US" sz="1000" b="1" dirty="0">
              <a:latin typeface="Arial Nova" panose="020B05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168769" y="5202255"/>
            <a:ext cx="1201006" cy="1047443"/>
          </a:xfrm>
          <a:prstGeom prst="rect">
            <a:avLst/>
          </a:prstGeom>
          <a:solidFill>
            <a:srgbClr val="FB833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000" b="1" dirty="0">
                <a:latin typeface="Arial Nova" panose="020B0504020202020204" pitchFamily="34" charset="0"/>
              </a:rPr>
              <a:t>Proximity</a:t>
            </a:r>
          </a:p>
          <a:p>
            <a:pPr algn="ctr"/>
            <a:endParaRPr lang="en-US" sz="1000" b="1" dirty="0">
              <a:latin typeface="Arial Nova" panose="020B0504020202020204" pitchFamily="34" charset="0"/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2"/>
          <a:srcRect t="84793"/>
          <a:stretch/>
        </p:blipFill>
        <p:spPr>
          <a:xfrm>
            <a:off x="4547971" y="5646419"/>
            <a:ext cx="3096057" cy="96913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245" y="1661497"/>
            <a:ext cx="633856" cy="6338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447" y="1649957"/>
            <a:ext cx="641252" cy="6412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2378" y="2924526"/>
            <a:ext cx="607590" cy="5215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4263" y="2869068"/>
            <a:ext cx="616365" cy="616365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5183113" y="4288560"/>
            <a:ext cx="506119" cy="277376"/>
            <a:chOff x="5154028" y="4288559"/>
            <a:chExt cx="506119" cy="277376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5157481" y="4432010"/>
              <a:ext cx="497902" cy="1876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5660146" y="4288560"/>
              <a:ext cx="1" cy="27737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 flipV="1">
              <a:off x="5154028" y="4288559"/>
              <a:ext cx="1" cy="27737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5673" y="4209251"/>
            <a:ext cx="449271" cy="449271"/>
          </a:xfrm>
          <a:prstGeom prst="rect">
            <a:avLst/>
          </a:prstGeom>
        </p:spPr>
      </p:pic>
      <p:sp>
        <p:nvSpPr>
          <p:cNvPr id="58" name="Rectangle 57">
            <a:hlinkClick r:id="rId8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1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280" y="1539239"/>
            <a:ext cx="2652220" cy="38738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180" y="1545438"/>
            <a:ext cx="2648320" cy="386769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805929" y="1164929"/>
            <a:ext cx="258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Sensor Analytics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hlinkClick r:id="rId5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6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Widescreen</PresentationFormat>
  <Paragraphs>124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Nova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M</dc:creator>
  <cp:lastModifiedBy>Patrick M</cp:lastModifiedBy>
  <cp:revision>127</cp:revision>
  <dcterms:created xsi:type="dcterms:W3CDTF">2016-02-29T09:07:52Z</dcterms:created>
  <dcterms:modified xsi:type="dcterms:W3CDTF">2016-04-11T17:24:48Z</dcterms:modified>
</cp:coreProperties>
</file>