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568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06/04/16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20588" y="93810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42" y="641237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17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26556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918871" y="1710229"/>
            <a:ext cx="267938" cy="32883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3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>
          <a:xfrm>
            <a:off x="1120588" y="55902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595182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1141030" y="1324942"/>
            <a:ext cx="115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HUB API's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3639" y="1165917"/>
            <a:ext cx="183008" cy="183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8221" y="1458942"/>
            <a:ext cx="286462" cy="2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65379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HUB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users 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(Extensions and Axons)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HUB 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Android version uses background </a:t>
            </a:r>
            <a:r>
              <a:rPr lang="en-US" sz="1000" b="1" dirty="0" smtClean="0"/>
              <a:t>Services</a:t>
            </a:r>
            <a:r>
              <a:rPr lang="en-US" sz="1000" dirty="0" smtClean="0"/>
              <a:t> to enable third party apps and extensions to connect and share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iOS version uses </a:t>
            </a:r>
            <a:r>
              <a:rPr lang="en-US" sz="1000" b="1" dirty="0" err="1" smtClean="0"/>
              <a:t>WebViews</a:t>
            </a:r>
            <a:r>
              <a:rPr lang="en-US" sz="1000" dirty="0" smtClean="0"/>
              <a:t> and allows for external Axons to run inside a WebView container.</a:t>
            </a:r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Extensions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HUB API's 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</a:t>
            </a:r>
            <a:r>
              <a:rPr lang="en-US" sz="1000" dirty="0" smtClean="0"/>
              <a:t>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Possibility of </a:t>
            </a:r>
            <a:r>
              <a:rPr lang="en-US" sz="1000" dirty="0" smtClean="0"/>
              <a:t>using </a:t>
            </a:r>
            <a:r>
              <a:rPr lang="en-US" sz="1000" u="sng" dirty="0" smtClean="0"/>
              <a:t>Bluetooth,</a:t>
            </a:r>
            <a:r>
              <a:rPr lang="en-US" sz="1000" dirty="0" smtClean="0"/>
              <a:t> </a:t>
            </a:r>
            <a:r>
              <a:rPr lang="en-US" sz="1000" u="sng" dirty="0" smtClean="0"/>
              <a:t>Wi-Fi Direct </a:t>
            </a:r>
            <a:r>
              <a:rPr lang="en-US" sz="1000" dirty="0" smtClean="0"/>
              <a:t>to do connect to the nervousnet HUB.</a:t>
            </a:r>
          </a:p>
          <a:p>
            <a:pPr lvl="1" algn="just"/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/>
              <a:t>Axons </a:t>
            </a:r>
            <a:r>
              <a:rPr lang="en-US" sz="1100" b="1" dirty="0" smtClean="0"/>
              <a:t>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Currently </a:t>
            </a:r>
            <a:r>
              <a:rPr lang="en-US" sz="1000" dirty="0" smtClean="0"/>
              <a:t>supported on the 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the next phase.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</a:t>
            </a:r>
            <a:r>
              <a:rPr lang="en-US" sz="1000" dirty="0" smtClean="0"/>
              <a:t>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Used to store and collect Data shared by Clients (Mobile &amp; Web), IOT Hardware sensors and devices, partner platforms and more.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</a:t>
            </a:r>
            <a:r>
              <a:rPr lang="en-US" sz="1000" dirty="0" smtClean="0"/>
              <a:t>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</a:t>
            </a:r>
            <a:r>
              <a:rPr lang="en-US" sz="1000" dirty="0" smtClean="0"/>
              <a:t>.</a:t>
            </a:r>
          </a:p>
          <a:p>
            <a:pPr lvl="1" algn="just"/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253746" y="3547526"/>
            <a:ext cx="429758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142" y="4065104"/>
            <a:ext cx="1052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HUB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74856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479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Extensions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996484"/>
            <a:ext cx="284" cy="398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3" y="3557847"/>
            <a:ext cx="896750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9974" y="4538154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02099" y="334374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402099" y="362085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444032" y="433411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344449" y="369134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201019" y="370439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552376" y="2629570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972419" y="3223056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2120510" y="3210003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2115849" y="4093449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986832" y="4095109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942621" y="304041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362664" y="304041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362664" y="363390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351297" y="311091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780976" y="311091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429619" y="345067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16736</TotalTime>
  <Words>420</Words>
  <Application>Microsoft Macintosh PowerPoint</Application>
  <PresentationFormat>On-screen Show (16:9)</PresentationFormat>
  <Paragraphs>111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945</cp:revision>
  <dcterms:created xsi:type="dcterms:W3CDTF">2015-11-12T09:29:11Z</dcterms:created>
  <dcterms:modified xsi:type="dcterms:W3CDTF">2016-04-07T07:48:52Z</dcterms:modified>
</cp:coreProperties>
</file>