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85" r:id="rId4"/>
    <p:sldId id="286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32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19/04/16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19/04/16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19/04/16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19/04/16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19/04/16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19/04/16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19/04/16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19/04/16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19/04/16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120588" y="93810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7681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Mobile App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42" y="641237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17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926556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918871" y="1710229"/>
            <a:ext cx="267938" cy="32883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3887" y="4592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17229" y="1165917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>
          <a:xfrm>
            <a:off x="1120588" y="55902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67" name="Left Brace 66"/>
          <p:cNvSpPr/>
          <p:nvPr/>
        </p:nvSpPr>
        <p:spPr>
          <a:xfrm>
            <a:off x="595182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1141030" y="1324942"/>
            <a:ext cx="115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HUB API's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3639" y="1165917"/>
            <a:ext cx="183008" cy="183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8221" y="1458942"/>
            <a:ext cx="286462" cy="2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65379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943" y="666715"/>
            <a:ext cx="7478222" cy="538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Mobile App-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Mobile Application built for Android and iOS platforms. </a:t>
            </a:r>
            <a:endParaRPr lang="en-US" sz="1000" dirty="0"/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Allows users to view and share various Sensor related Data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Required to be installed for running external apps </a:t>
            </a:r>
            <a:r>
              <a:rPr lang="en-US" sz="1000" dirty="0" smtClean="0"/>
              <a:t>(Axons</a:t>
            </a:r>
            <a:r>
              <a:rPr lang="en-US" sz="1000" dirty="0" smtClean="0"/>
              <a:t>) built using</a:t>
            </a:r>
            <a:r>
              <a:rPr lang="en-US" sz="1000" b="1" i="1" dirty="0" smtClean="0"/>
              <a:t> </a:t>
            </a:r>
            <a:r>
              <a:rPr lang="en-US" sz="1000" b="1" i="1" dirty="0"/>
              <a:t>n</a:t>
            </a:r>
            <a:r>
              <a:rPr lang="en-US" sz="1000" b="1" i="1" dirty="0" smtClean="0"/>
              <a:t>ervousnet </a:t>
            </a:r>
            <a:r>
              <a:rPr lang="en-US" sz="1000" b="1" i="1" dirty="0" err="1" smtClean="0"/>
              <a:t>Platform</a:t>
            </a:r>
            <a:r>
              <a:rPr lang="en-US" sz="1000" b="1" i="1" dirty="0" err="1" smtClean="0"/>
              <a:t>API’s</a:t>
            </a:r>
            <a:r>
              <a:rPr lang="en-US" sz="1000" dirty="0" smtClean="0"/>
              <a:t>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Acts like a connectivity hub for external products like smartwatches, beacons and external sensors that want to share sensor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Android version uses background </a:t>
            </a:r>
            <a:r>
              <a:rPr lang="en-US" sz="1000" b="1" dirty="0" smtClean="0"/>
              <a:t>Services</a:t>
            </a:r>
            <a:r>
              <a:rPr lang="en-US" sz="1000" dirty="0" smtClean="0"/>
              <a:t> to enable third party apps and extensions to connect and share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iOS version uses </a:t>
            </a:r>
            <a:r>
              <a:rPr lang="en-US" sz="1000" b="1" dirty="0" err="1" smtClean="0"/>
              <a:t>WebViews</a:t>
            </a:r>
            <a:r>
              <a:rPr lang="en-US" sz="1000" dirty="0" smtClean="0"/>
              <a:t> and allows for external Axons to run inside a WebView container.</a:t>
            </a:r>
          </a:p>
          <a:p>
            <a:pPr marL="628650" lvl="1" indent="-171450" algn="just">
              <a:buFont typeface="Arial"/>
              <a:buChar char="•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Axons (Native)-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Android apps, Smart devices, beacons that can connect to the nervousnet HUB mobile app.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Uses the nervousnet </a:t>
            </a:r>
            <a:r>
              <a:rPr lang="en-US" sz="1000" dirty="0" smtClean="0"/>
              <a:t>Platform </a:t>
            </a:r>
            <a:r>
              <a:rPr lang="en-US" sz="1000" dirty="0" smtClean="0"/>
              <a:t>API's </a:t>
            </a:r>
            <a:r>
              <a:rPr lang="en-US" sz="1000" dirty="0" smtClean="0"/>
              <a:t>to receive and share sensor data. 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Works only in Android devices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ses the Android background services feature.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Possibility of using </a:t>
            </a:r>
            <a:r>
              <a:rPr lang="en-US" sz="1000" u="sng" dirty="0" smtClean="0"/>
              <a:t>Bluetooth,</a:t>
            </a:r>
            <a:r>
              <a:rPr lang="en-US" sz="1000" dirty="0" smtClean="0"/>
              <a:t> </a:t>
            </a:r>
            <a:r>
              <a:rPr lang="en-US" sz="1000" u="sng" dirty="0" smtClean="0"/>
              <a:t>Wi-Fi Direct </a:t>
            </a:r>
            <a:r>
              <a:rPr lang="en-US" sz="1000" dirty="0" smtClean="0"/>
              <a:t>to do connect to the nervousnet </a:t>
            </a:r>
            <a:r>
              <a:rPr lang="en-US" sz="1000" dirty="0" smtClean="0"/>
              <a:t>mobile app</a:t>
            </a:r>
            <a:r>
              <a:rPr lang="en-US" sz="1000" dirty="0" smtClean="0"/>
              <a:t>.</a:t>
            </a:r>
            <a:endParaRPr lang="en-US" sz="1000" dirty="0" smtClean="0"/>
          </a:p>
          <a:p>
            <a:pPr lvl="1" algn="just"/>
            <a:endParaRPr lang="en-US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Axons </a:t>
            </a:r>
            <a:r>
              <a:rPr lang="en-US" sz="1100" b="1" dirty="0" smtClean="0"/>
              <a:t>- </a:t>
            </a:r>
            <a:r>
              <a:rPr lang="en-US" sz="1000" dirty="0" smtClean="0"/>
              <a:t>HTML, JavaScript and CSS applications that run inside WebView containers inside the nervousnet apps.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Currently supported on the iOS platform.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Android Platform support in the next phase.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nervousnet CORE –</a:t>
            </a:r>
            <a:r>
              <a:rPr lang="en-US" sz="1000" b="1" dirty="0" smtClean="0"/>
              <a:t> </a:t>
            </a:r>
            <a:r>
              <a:rPr lang="en-US" sz="1000" dirty="0" smtClean="0"/>
              <a:t>Distributed and Decentralized set of Servers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Used to store and collect Data shared by Clients (Mobile &amp; Web), IOT Hardware sensors and devices, partner platforms and more.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Individual Servers are called </a:t>
            </a:r>
            <a:r>
              <a:rPr lang="en-US" sz="1000" b="1" dirty="0" smtClean="0"/>
              <a:t>nervousnet Nodes</a:t>
            </a:r>
            <a:r>
              <a:rPr lang="en-US" sz="1000" dirty="0" smtClean="0"/>
              <a:t>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Mobile Clients will have the option of selecting a server from a list.</a:t>
            </a:r>
          </a:p>
          <a:p>
            <a:pPr lvl="1" algn="just"/>
            <a:endParaRPr lang="en-US" sz="10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endParaRPr lang="en-US" sz="1100" b="1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183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4253746" y="3547526"/>
            <a:ext cx="4297587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17376" y="4065104"/>
            <a:ext cx="2084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</a:t>
            </a:r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mobile App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74856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740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Native Axons 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996484"/>
            <a:ext cx="284" cy="398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3" y="3557847"/>
            <a:ext cx="896750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 Registration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</p:cNvCxnSpPr>
          <p:nvPr/>
        </p:nvCxnSpPr>
        <p:spPr>
          <a:xfrm rot="16200000" flipH="1">
            <a:off x="6669419" y="3462524"/>
            <a:ext cx="188140" cy="251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</p:cNvCxnSpPr>
          <p:nvPr/>
        </p:nvCxnSpPr>
        <p:spPr>
          <a:xfrm>
            <a:off x="5548719" y="2836316"/>
            <a:ext cx="0" cy="7112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26250" y="1712319"/>
            <a:ext cx="123" cy="287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7839465" y="3201278"/>
            <a:ext cx="708908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9974" y="4538154"/>
            <a:ext cx="1708774" cy="398297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>
            <a:defPPr>
              <a:defRPr lang="en-US"/>
            </a:defPPr>
            <a:lvl1pPr>
              <a:lnSpc>
                <a:spcPct val="50000"/>
              </a:lnSpc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n</a:t>
            </a:r>
            <a:r>
              <a:rPr lang="en-US" dirty="0" smtClean="0"/>
              <a:t>ervousnet 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Distributed Servers 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02099" y="334374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endCxn id="107" idx="3"/>
          </p:cNvCxnSpPr>
          <p:nvPr/>
        </p:nvCxnSpPr>
        <p:spPr>
          <a:xfrm flipV="1">
            <a:off x="1402099" y="362085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4" idx="6"/>
            <a:endCxn id="111" idx="2"/>
          </p:cNvCxnSpPr>
          <p:nvPr/>
        </p:nvCxnSpPr>
        <p:spPr>
          <a:xfrm flipV="1">
            <a:off x="1444032" y="433411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1" idx="0"/>
            <a:endCxn id="107" idx="4"/>
          </p:cNvCxnSpPr>
          <p:nvPr/>
        </p:nvCxnSpPr>
        <p:spPr>
          <a:xfrm flipV="1">
            <a:off x="2344449" y="369134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4" idx="4"/>
          </p:cNvCxnSpPr>
          <p:nvPr/>
        </p:nvCxnSpPr>
        <p:spPr>
          <a:xfrm flipV="1">
            <a:off x="1201019" y="370439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552376" y="2629570"/>
            <a:ext cx="457200" cy="481340"/>
            <a:chOff x="5029201" y="1950712"/>
            <a:chExt cx="457200" cy="481340"/>
          </a:xfrm>
        </p:grpSpPr>
        <p:sp>
          <p:nvSpPr>
            <p:cNvPr id="97" name="Donut 9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972419" y="3223056"/>
            <a:ext cx="457200" cy="481340"/>
            <a:chOff x="5029201" y="1950712"/>
            <a:chExt cx="457200" cy="481340"/>
          </a:xfrm>
        </p:grpSpPr>
        <p:sp>
          <p:nvSpPr>
            <p:cNvPr id="104" name="Donut 10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2120510" y="3210003"/>
            <a:ext cx="457200" cy="481340"/>
            <a:chOff x="5029201" y="1950712"/>
            <a:chExt cx="457200" cy="481340"/>
          </a:xfrm>
        </p:grpSpPr>
        <p:sp>
          <p:nvSpPr>
            <p:cNvPr id="107" name="Donut 10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0" name="Group 109"/>
          <p:cNvGrpSpPr/>
          <p:nvPr/>
        </p:nvGrpSpPr>
        <p:grpSpPr>
          <a:xfrm>
            <a:off x="2115849" y="4093449"/>
            <a:ext cx="457200" cy="481340"/>
            <a:chOff x="5029201" y="1950712"/>
            <a:chExt cx="457200" cy="481340"/>
          </a:xfrm>
        </p:grpSpPr>
        <p:sp>
          <p:nvSpPr>
            <p:cNvPr id="111" name="Donut 110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3" name="Group 112"/>
          <p:cNvGrpSpPr/>
          <p:nvPr/>
        </p:nvGrpSpPr>
        <p:grpSpPr>
          <a:xfrm>
            <a:off x="986832" y="4095109"/>
            <a:ext cx="457200" cy="481340"/>
            <a:chOff x="5029201" y="1950712"/>
            <a:chExt cx="457200" cy="481340"/>
          </a:xfrm>
        </p:grpSpPr>
        <p:sp>
          <p:nvSpPr>
            <p:cNvPr id="114" name="Donut 11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16" name="Straight Connector 115"/>
          <p:cNvCxnSpPr>
            <a:stCxn id="97" idx="5"/>
            <a:endCxn id="107" idx="1"/>
          </p:cNvCxnSpPr>
          <p:nvPr/>
        </p:nvCxnSpPr>
        <p:spPr>
          <a:xfrm>
            <a:off x="1942621" y="304041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104" idx="7"/>
          </p:cNvCxnSpPr>
          <p:nvPr/>
        </p:nvCxnSpPr>
        <p:spPr>
          <a:xfrm flipH="1">
            <a:off x="1362664" y="304041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1"/>
            <a:endCxn id="104" idx="5"/>
          </p:cNvCxnSpPr>
          <p:nvPr/>
        </p:nvCxnSpPr>
        <p:spPr>
          <a:xfrm flipH="1" flipV="1">
            <a:off x="1362664" y="363390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97" idx="4"/>
          </p:cNvCxnSpPr>
          <p:nvPr/>
        </p:nvCxnSpPr>
        <p:spPr>
          <a:xfrm flipV="1">
            <a:off x="1351297" y="311091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97" idx="4"/>
          </p:cNvCxnSpPr>
          <p:nvPr/>
        </p:nvCxnSpPr>
        <p:spPr>
          <a:xfrm flipH="1" flipV="1">
            <a:off x="1780976" y="311091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6"/>
            <a:endCxn id="107" idx="2"/>
          </p:cNvCxnSpPr>
          <p:nvPr/>
        </p:nvCxnSpPr>
        <p:spPr>
          <a:xfrm flipV="1">
            <a:off x="1429619" y="345067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16741</TotalTime>
  <Words>423</Words>
  <Application>Microsoft Macintosh PowerPoint</Application>
  <PresentationFormat>On-screen Show (16:9)</PresentationFormat>
  <Paragraphs>109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961</cp:revision>
  <dcterms:created xsi:type="dcterms:W3CDTF">2015-11-12T09:29:11Z</dcterms:created>
  <dcterms:modified xsi:type="dcterms:W3CDTF">2016-04-19T13:40:06Z</dcterms:modified>
</cp:coreProperties>
</file>