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15/12/15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nervousnet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nervousnet </a:t>
            </a:r>
            <a:r>
              <a:rPr lang="en-US" sz="1400" dirty="0" smtClean="0"/>
              <a:t>Extension </a:t>
            </a:r>
            <a:r>
              <a:rPr lang="en-US" sz="1400" dirty="0" smtClean="0"/>
              <a:t>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</a:t>
            </a:r>
            <a:r>
              <a:rPr lang="en-US" sz="1400" dirty="0" smtClean="0"/>
              <a:t>not, </a:t>
            </a:r>
            <a:r>
              <a:rPr lang="en-US" sz="1400" dirty="0" smtClean="0"/>
              <a:t>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nervousnet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nervousnet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nervousnet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</a:t>
            </a:r>
            <a:r>
              <a:rPr lang="en-US" dirty="0" smtClean="0"/>
              <a:t>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nervousnet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nervousnet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nervousnet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nervousnet Core Application</a:t>
            </a:r>
            <a:r>
              <a:rPr lang="en-US" sz="900" dirty="0" smtClean="0"/>
              <a:t>.</a:t>
            </a:r>
            <a:endParaRPr lang="en-US" sz="900" dirty="0" smtClean="0"/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nervousnet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</a:t>
            </a:r>
            <a:r>
              <a:rPr lang="en-US" sz="900" u="sng" dirty="0" smtClean="0"/>
              <a:t>supports all required </a:t>
            </a:r>
            <a:r>
              <a:rPr lang="en-US" sz="900" u="sng" dirty="0" smtClean="0"/>
              <a:t>functionality. Only </a:t>
            </a:r>
            <a:r>
              <a:rPr lang="en-US" sz="900" u="sng" dirty="0" smtClean="0"/>
              <a:t>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</a:t>
            </a:r>
            <a:r>
              <a:rPr lang="en-US" sz="900" dirty="0" smtClean="0"/>
              <a:t>.   </a:t>
            </a:r>
            <a:endParaRPr lang="en-US" sz="900" dirty="0" smtClean="0"/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nervousnet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nervousnet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10500</TotalTime>
  <Words>1143</Words>
  <Application>Microsoft Macintosh PowerPoint</Application>
  <PresentationFormat>On-screen Show (16:9)</PresentationFormat>
  <Paragraphs>376</Paragraphs>
  <Slides>16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692</cp:revision>
  <dcterms:created xsi:type="dcterms:W3CDTF">2015-11-12T09:29:11Z</dcterms:created>
  <dcterms:modified xsi:type="dcterms:W3CDTF">2015-12-15T15:17:20Z</dcterms:modified>
</cp:coreProperties>
</file>