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5" r:id="rId4"/>
    <p:sldId id="258" r:id="rId5"/>
    <p:sldId id="277" r:id="rId6"/>
    <p:sldId id="281" r:id="rId7"/>
    <p:sldId id="278" r:id="rId8"/>
    <p:sldId id="276" r:id="rId9"/>
    <p:sldId id="267" r:id="rId10"/>
    <p:sldId id="275" r:id="rId11"/>
    <p:sldId id="279" r:id="rId12"/>
    <p:sldId id="283" r:id="rId13"/>
    <p:sldId id="282" r:id="rId14"/>
    <p:sldId id="293" r:id="rId15"/>
    <p:sldId id="292" r:id="rId16"/>
    <p:sldId id="288" r:id="rId17"/>
    <p:sldId id="287" r:id="rId18"/>
    <p:sldId id="29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24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974FB-B476-8B43-B8E7-39AB0774890B}" type="doc">
      <dgm:prSet loTypeId="urn:microsoft.com/office/officeart/2005/8/layout/hProcess9" loCatId="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37FF747-E0B8-894E-A1C4-A30A35FA9713}">
      <dgm:prSet phldrT="[Text]"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nervousnet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049CE47-B8F4-5E4F-8BA1-F9BFAE822A0B}" type="par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DB12D98-30C1-4D40-BE94-CABA05E25483}" type="sib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9B0E95-B67A-DC4F-9D06-F6A31FA6C23E}">
      <dgm:prSet phldrT="[Text]"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COSS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BA5D5B1-42DE-6149-8F3B-1DACF793F1EF}" type="par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E3703C-37A6-CD4D-9965-38031BA6157A}" type="sib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D8F06B0-44B3-DF4E-B17C-042064EAC9B0}">
      <dgm:prSet phldrT="[Text]"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ETH </a:t>
          </a:r>
          <a:r>
            <a:rPr lang="en-US" sz="1400" dirty="0" smtClean="0">
              <a:solidFill>
                <a:schemeClr val="tx1"/>
              </a:solidFill>
            </a:rPr>
            <a:t>Zurich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A2279D15-373A-5D4F-90A0-91227E93F50A}" type="par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5207E8-38BD-EF41-8181-E5AC7953BF9D}" type="sib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C70CF80-BC05-C346-822C-09FA6A6DFA6F}">
      <dgm:prSet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External </a:t>
          </a:r>
          <a:r>
            <a:rPr lang="en-US" sz="1400" dirty="0" smtClean="0">
              <a:solidFill>
                <a:schemeClr val="tx1"/>
              </a:solidFill>
            </a:rPr>
            <a:t>Users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>
            <a:solidFill>
              <a:schemeClr val="tx1"/>
            </a:solidFill>
          </a:endParaRPr>
        </a:p>
      </dgm:t>
    </dgm:pt>
    <dgm:pt modelId="{BD38ED02-1A5D-1B4A-9BC2-F70EEA488C19}" type="par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6E91D2C-5B6D-D44E-9312-6E3F3AFF6AD7}" type="sib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05D0F5A-F8C3-724B-9B49-E8E0DDFBEE8F}" type="pres">
      <dgm:prSet presAssocID="{6F5974FB-B476-8B43-B8E7-39AB077489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8692B-6012-734B-A701-1512F738CA1B}" type="pres">
      <dgm:prSet presAssocID="{6F5974FB-B476-8B43-B8E7-39AB0774890B}" presName="arrow" presStyleLbl="bgShp" presStyleIdx="0" presStyleCnt="1"/>
      <dgm:spPr/>
    </dgm:pt>
    <dgm:pt modelId="{FC3C17DE-3CCD-5544-9C11-545CE9A8309F}" type="pres">
      <dgm:prSet presAssocID="{6F5974FB-B476-8B43-B8E7-39AB0774890B}" presName="linearProcess" presStyleCnt="0"/>
      <dgm:spPr/>
    </dgm:pt>
    <dgm:pt modelId="{2CBECE77-BC34-8C41-BA8A-407DD579D8C8}" type="pres">
      <dgm:prSet presAssocID="{937FF747-E0B8-894E-A1C4-A30A35FA971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D06D-D4F8-4C4D-8A10-02CF77D1618F}" type="pres">
      <dgm:prSet presAssocID="{DDB12D98-30C1-4D40-BE94-CABA05E25483}" presName="sibTrans" presStyleCnt="0"/>
      <dgm:spPr/>
    </dgm:pt>
    <dgm:pt modelId="{1749A5B1-96AC-3446-8EA7-D6B92E12B2A6}" type="pres">
      <dgm:prSet presAssocID="{2F9B0E95-B67A-DC4F-9D06-F6A31FA6C23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35E2B-71EF-9642-99C9-9756D955CA85}" type="pres">
      <dgm:prSet presAssocID="{5AE3703C-37A6-CD4D-9965-38031BA6157A}" presName="sibTrans" presStyleCnt="0"/>
      <dgm:spPr/>
    </dgm:pt>
    <dgm:pt modelId="{DE326530-5101-9145-925C-5F534DF8F763}" type="pres">
      <dgm:prSet presAssocID="{FD8F06B0-44B3-DF4E-B17C-042064EAC9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63A63-66C6-7B4B-B7F1-125CD7F14247}" type="pres">
      <dgm:prSet presAssocID="{0B5207E8-38BD-EF41-8181-E5AC7953BF9D}" presName="sibTrans" presStyleCnt="0"/>
      <dgm:spPr/>
    </dgm:pt>
    <dgm:pt modelId="{BBB588FD-B139-1742-A3A8-BA97A89141B3}" type="pres">
      <dgm:prSet presAssocID="{1C70CF80-BC05-C346-822C-09FA6A6DFA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C38ACD-7DED-D34A-B3D0-D6BFA7E82BF6}" srcId="{6F5974FB-B476-8B43-B8E7-39AB0774890B}" destId="{FD8F06B0-44B3-DF4E-B17C-042064EAC9B0}" srcOrd="2" destOrd="0" parTransId="{A2279D15-373A-5D4F-90A0-91227E93F50A}" sibTransId="{0B5207E8-38BD-EF41-8181-E5AC7953BF9D}"/>
    <dgm:cxn modelId="{FCA982F0-2A42-6640-9A23-FFA4BDE55A1F}" type="presOf" srcId="{937FF747-E0B8-894E-A1C4-A30A35FA9713}" destId="{2CBECE77-BC34-8C41-BA8A-407DD579D8C8}" srcOrd="0" destOrd="0" presId="urn:microsoft.com/office/officeart/2005/8/layout/hProcess9"/>
    <dgm:cxn modelId="{28734D1E-1060-AD46-8914-42FBB8F82B41}" type="presOf" srcId="{1C70CF80-BC05-C346-822C-09FA6A6DFA6F}" destId="{BBB588FD-B139-1742-A3A8-BA97A89141B3}" srcOrd="0" destOrd="0" presId="urn:microsoft.com/office/officeart/2005/8/layout/hProcess9"/>
    <dgm:cxn modelId="{017B9F08-5A54-F041-9ABB-2EBCD90E37F6}" type="presOf" srcId="{6F5974FB-B476-8B43-B8E7-39AB0774890B}" destId="{805D0F5A-F8C3-724B-9B49-E8E0DDFBEE8F}" srcOrd="0" destOrd="0" presId="urn:microsoft.com/office/officeart/2005/8/layout/hProcess9"/>
    <dgm:cxn modelId="{05FEB57F-39BE-6B44-8EE9-F2DEDAA14871}" type="presOf" srcId="{FD8F06B0-44B3-DF4E-B17C-042064EAC9B0}" destId="{DE326530-5101-9145-925C-5F534DF8F763}" srcOrd="0" destOrd="0" presId="urn:microsoft.com/office/officeart/2005/8/layout/hProcess9"/>
    <dgm:cxn modelId="{6D9AEA3B-95A7-0748-A1E8-46506437A408}" srcId="{6F5974FB-B476-8B43-B8E7-39AB0774890B}" destId="{2F9B0E95-B67A-DC4F-9D06-F6A31FA6C23E}" srcOrd="1" destOrd="0" parTransId="{6BA5D5B1-42DE-6149-8F3B-1DACF793F1EF}" sibTransId="{5AE3703C-37A6-CD4D-9965-38031BA6157A}"/>
    <dgm:cxn modelId="{8DFFE5ED-57B4-AB49-8A70-5542135B3411}" type="presOf" srcId="{2F9B0E95-B67A-DC4F-9D06-F6A31FA6C23E}" destId="{1749A5B1-96AC-3446-8EA7-D6B92E12B2A6}" srcOrd="0" destOrd="0" presId="urn:microsoft.com/office/officeart/2005/8/layout/hProcess9"/>
    <dgm:cxn modelId="{18F28790-015B-4F44-82CB-2D678158459D}" srcId="{6F5974FB-B476-8B43-B8E7-39AB0774890B}" destId="{937FF747-E0B8-894E-A1C4-A30A35FA9713}" srcOrd="0" destOrd="0" parTransId="{6049CE47-B8F4-5E4F-8BA1-F9BFAE822A0B}" sibTransId="{DDB12D98-30C1-4D40-BE94-CABA05E25483}"/>
    <dgm:cxn modelId="{C351DF57-83A3-F242-B16B-34C00BA63FA8}" srcId="{6F5974FB-B476-8B43-B8E7-39AB0774890B}" destId="{1C70CF80-BC05-C346-822C-09FA6A6DFA6F}" srcOrd="3" destOrd="0" parTransId="{BD38ED02-1A5D-1B4A-9BC2-F70EEA488C19}" sibTransId="{26E91D2C-5B6D-D44E-9312-6E3F3AFF6AD7}"/>
    <dgm:cxn modelId="{554E7143-E5E9-9C4A-A37F-A126592388FD}" type="presParOf" srcId="{805D0F5A-F8C3-724B-9B49-E8E0DDFBEE8F}" destId="{82A8692B-6012-734B-A701-1512F738CA1B}" srcOrd="0" destOrd="0" presId="urn:microsoft.com/office/officeart/2005/8/layout/hProcess9"/>
    <dgm:cxn modelId="{546CCBAA-3596-5645-A9B3-A20F4E9FFC25}" type="presParOf" srcId="{805D0F5A-F8C3-724B-9B49-E8E0DDFBEE8F}" destId="{FC3C17DE-3CCD-5544-9C11-545CE9A8309F}" srcOrd="1" destOrd="0" presId="urn:microsoft.com/office/officeart/2005/8/layout/hProcess9"/>
    <dgm:cxn modelId="{EFD6DDC5-C164-F948-ACCA-3DF54DD82E85}" type="presParOf" srcId="{FC3C17DE-3CCD-5544-9C11-545CE9A8309F}" destId="{2CBECE77-BC34-8C41-BA8A-407DD579D8C8}" srcOrd="0" destOrd="0" presId="urn:microsoft.com/office/officeart/2005/8/layout/hProcess9"/>
    <dgm:cxn modelId="{9B915A23-8CB4-BE4A-AF38-57F2809C673A}" type="presParOf" srcId="{FC3C17DE-3CCD-5544-9C11-545CE9A8309F}" destId="{9434D06D-D4F8-4C4D-8A10-02CF77D1618F}" srcOrd="1" destOrd="0" presId="urn:microsoft.com/office/officeart/2005/8/layout/hProcess9"/>
    <dgm:cxn modelId="{A28304D4-D622-FB45-B3C2-65BFC5F286C6}" type="presParOf" srcId="{FC3C17DE-3CCD-5544-9C11-545CE9A8309F}" destId="{1749A5B1-96AC-3446-8EA7-D6B92E12B2A6}" srcOrd="2" destOrd="0" presId="urn:microsoft.com/office/officeart/2005/8/layout/hProcess9"/>
    <dgm:cxn modelId="{EE19DD1A-A013-A943-B56B-7B56841CC9DD}" type="presParOf" srcId="{FC3C17DE-3CCD-5544-9C11-545CE9A8309F}" destId="{C6135E2B-71EF-9642-99C9-9756D955CA85}" srcOrd="3" destOrd="0" presId="urn:microsoft.com/office/officeart/2005/8/layout/hProcess9"/>
    <dgm:cxn modelId="{ACD11320-826F-0A4E-9BCF-622419E2AA7B}" type="presParOf" srcId="{FC3C17DE-3CCD-5544-9C11-545CE9A8309F}" destId="{DE326530-5101-9145-925C-5F534DF8F763}" srcOrd="4" destOrd="0" presId="urn:microsoft.com/office/officeart/2005/8/layout/hProcess9"/>
    <dgm:cxn modelId="{5575AE3D-CCF6-A54B-BBA9-13211A774894}" type="presParOf" srcId="{FC3C17DE-3CCD-5544-9C11-545CE9A8309F}" destId="{D1563A63-66C6-7B4B-B7F1-125CD7F14247}" srcOrd="5" destOrd="0" presId="urn:microsoft.com/office/officeart/2005/8/layout/hProcess9"/>
    <dgm:cxn modelId="{7410B40D-96C4-FF41-80D2-A283AFDA6DB5}" type="presParOf" srcId="{FC3C17DE-3CCD-5544-9C11-545CE9A8309F}" destId="{BBB588FD-B139-1742-A3A8-BA97A89141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8692B-6012-734B-A701-1512F738CA1B}">
      <dsp:nvSpPr>
        <dsp:cNvPr id="0" name=""/>
        <dsp:cNvSpPr/>
      </dsp:nvSpPr>
      <dsp:spPr>
        <a:xfrm>
          <a:off x="511175" y="0"/>
          <a:ext cx="5793316" cy="3215217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E77-BC34-8C41-BA8A-407DD579D8C8}">
      <dsp:nvSpPr>
        <dsp:cNvPr id="0" name=""/>
        <dsp:cNvSpPr/>
      </dsp:nvSpPr>
      <dsp:spPr>
        <a:xfrm>
          <a:off x="2329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nervousnet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65111" y="1027347"/>
        <a:ext cx="1387993" cy="1160522"/>
      </dsp:txXfrm>
    </dsp:sp>
    <dsp:sp modelId="{1749A5B1-96AC-3446-8EA7-D6B92E12B2A6}">
      <dsp:nvSpPr>
        <dsp:cNvPr id="0" name=""/>
        <dsp:cNvSpPr/>
      </dsp:nvSpPr>
      <dsp:spPr>
        <a:xfrm>
          <a:off x="1768146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1830928" y="1027347"/>
        <a:ext cx="1387993" cy="1160522"/>
      </dsp:txXfrm>
    </dsp:sp>
    <dsp:sp modelId="{DE326530-5101-9145-925C-5F534DF8F763}">
      <dsp:nvSpPr>
        <dsp:cNvPr id="0" name=""/>
        <dsp:cNvSpPr/>
      </dsp:nvSpPr>
      <dsp:spPr>
        <a:xfrm>
          <a:off x="3533963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133877"/>
            <a:satOff val="-326"/>
            <a:lumOff val="394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ETH </a:t>
          </a:r>
          <a:r>
            <a:rPr lang="en-US" sz="1400" kern="1200" dirty="0" smtClean="0">
              <a:solidFill>
                <a:schemeClr val="tx1"/>
              </a:solidFill>
            </a:rPr>
            <a:t>Zurich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596745" y="1027347"/>
        <a:ext cx="1387993" cy="1160522"/>
      </dsp:txXfrm>
    </dsp:sp>
    <dsp:sp modelId="{BBB588FD-B139-1742-A3A8-BA97A89141B3}">
      <dsp:nvSpPr>
        <dsp:cNvPr id="0" name=""/>
        <dsp:cNvSpPr/>
      </dsp:nvSpPr>
      <dsp:spPr>
        <a:xfrm>
          <a:off x="5299780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External </a:t>
          </a:r>
          <a:r>
            <a:rPr lang="en-US" sz="1400" kern="1200" dirty="0" smtClean="0">
              <a:solidFill>
                <a:schemeClr val="tx1"/>
              </a:solidFill>
            </a:rPr>
            <a:t>Users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2562" y="1027347"/>
        <a:ext cx="1387993" cy="11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14/12/15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14/12/15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14/12/15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14/12/15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14/12/15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14/12/15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14/12/15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14/12/15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</a:t>
            </a:r>
            <a:r>
              <a:rPr lang="en-US" dirty="0" err="1" smtClean="0">
                <a:solidFill>
                  <a:schemeClr val="bg1"/>
                </a:solidFill>
              </a:rPr>
              <a:t>WebView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nervousnet </a:t>
            </a:r>
            <a:r>
              <a:rPr lang="en-US" sz="1200" dirty="0">
                <a:solidFill>
                  <a:srgbClr val="D9D9D9"/>
                </a:solidFill>
              </a:rPr>
              <a:t>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Task Scheduling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8305776"/>
              </p:ext>
            </p:extLst>
          </p:nvPr>
        </p:nvGraphicFramePr>
        <p:xfrm>
          <a:off x="84660" y="677533"/>
          <a:ext cx="8805354" cy="426051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0268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841588"/>
              </a:tblGrid>
              <a:tr h="29504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9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December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January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73226" marR="73226" marT="27456" marB="2745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February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March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8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9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11626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WebViews</a:t>
                      </a: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Controller</a:t>
                      </a: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(Protocol</a:t>
                      </a:r>
                      <a:r>
                        <a:rPr lang="en-US" sz="800" b="0" i="0" baseline="0" dirty="0" smtClean="0">
                          <a:latin typeface="Nunito-Light"/>
                          <a:cs typeface="Nunito-Light"/>
                        </a:rPr>
                        <a:t> defining</a:t>
                      </a:r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)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626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WebViews</a:t>
                      </a: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App Manager &amp; Store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Storage Engine</a:t>
                      </a: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(SQL lite</a:t>
                      </a:r>
                      <a:r>
                        <a:rPr lang="en-US" sz="800" b="0" i="0" baseline="0" dirty="0" smtClean="0">
                          <a:latin typeface="Nunito-Light"/>
                          <a:cs typeface="Nunito-Light"/>
                        </a:rPr>
                        <a:t> - </a:t>
                      </a:r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Only Android)</a:t>
                      </a:r>
                    </a:p>
                    <a:p>
                      <a:pPr algn="ctr"/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Secure</a:t>
                      </a:r>
                      <a:r>
                        <a:rPr lang="en-US" sz="800" b="0" i="0" baseline="0" dirty="0" smtClean="0">
                          <a:latin typeface="Nunito-Light"/>
                          <a:cs typeface="Nunito-Light"/>
                        </a:rPr>
                        <a:t> Communication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vMerge="1">
                  <a:txBody>
                    <a:bodyPr/>
                    <a:lstStyle/>
                    <a:p>
                      <a:pPr algn="ctr"/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Controller</a:t>
                      </a:r>
                    </a:p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(Protobuf</a:t>
                      </a:r>
                      <a:r>
                        <a:rPr lang="en-US" sz="800" b="0" i="0" kern="1200" baseline="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 replacement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)</a:t>
                      </a:r>
                    </a:p>
                    <a:p>
                      <a:pPr algn="ctr"/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606800" y="1921934"/>
            <a:ext cx="0" cy="694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Availability Calendar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8837607"/>
              </p:ext>
            </p:extLst>
          </p:nvPr>
        </p:nvGraphicFramePr>
        <p:xfrm>
          <a:off x="419803" y="682299"/>
          <a:ext cx="8470202" cy="409882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8546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</a:tblGrid>
              <a:tr h="3364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9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December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January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73226" marR="73226" marT="27456" marB="2745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February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March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Developer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8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9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18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685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Prasad</a:t>
                      </a:r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  <a:p>
                      <a:pPr algn="ctr"/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94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Siddhartha</a:t>
                      </a: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09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Patrick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950">
                <a:tc gridSpan="19"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887159" y="4495800"/>
            <a:ext cx="152400" cy="127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826" y="4495800"/>
            <a:ext cx="152400" cy="127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88026" y="4495800"/>
            <a:ext cx="152400" cy="127000"/>
          </a:xfrm>
          <a:prstGeom prst="roundRect">
            <a:avLst/>
          </a:prstGeom>
          <a:solidFill>
            <a:srgbClr val="2C9AE5"/>
          </a:solidFill>
          <a:ln>
            <a:solidFill>
              <a:srgbClr val="2C9AE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39559" y="4426004"/>
            <a:ext cx="829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D0D0D"/>
                </a:solidFill>
                <a:latin typeface="Nunito-Light"/>
                <a:cs typeface="Nunito-Light"/>
              </a:rPr>
              <a:t>Available</a:t>
            </a:r>
            <a:endParaRPr lang="en-US" sz="1200" b="1" dirty="0">
              <a:solidFill>
                <a:srgbClr val="0D0D0D"/>
              </a:solidFill>
              <a:latin typeface="Nunito-Light"/>
              <a:cs typeface="Nunito-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9558" y="4414503"/>
            <a:ext cx="1140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D0D0D"/>
                </a:solidFill>
                <a:latin typeface="Nunito-Light"/>
                <a:cs typeface="Nunito-Light"/>
              </a:rPr>
              <a:t>Not Available</a:t>
            </a:r>
            <a:endParaRPr lang="en-US" sz="1200" b="1" dirty="0">
              <a:solidFill>
                <a:srgbClr val="0D0D0D"/>
              </a:solidFill>
              <a:latin typeface="Nunito-Light"/>
              <a:cs typeface="Nunito-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18" y="4414503"/>
            <a:ext cx="84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unito-Light"/>
                <a:cs typeface="Nunito-Light"/>
              </a:rPr>
              <a:t>Tentative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Nunito-Light"/>
              <a:cs typeface="Nunito-Ligh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nervousnet Extensions </a:t>
            </a:r>
            <a:r>
              <a:rPr lang="en-US" sz="1400" dirty="0" smtClean="0"/>
              <a:t>Apps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*******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33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nervousnet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an extension app is started it checks if the “HUB” app is installed and running</a:t>
            </a:r>
            <a:r>
              <a:rPr lang="en-US" sz="1400" dirty="0" smtClean="0"/>
              <a:t>. If not prompts to download it.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SwarmPulse, nervousnet Competition app, Falling walls treasure hunt app and more external developer apps.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839" y="3849694"/>
            <a:ext cx="915635" cy="430887"/>
          </a:xfrm>
          <a:prstGeom prst="rect">
            <a:avLst/>
          </a:prstGeom>
          <a:solidFill>
            <a:schemeClr val="lt1">
              <a:alpha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nervousnet 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HUB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Nunito-Black"/>
              <a:cs typeface="Nunito-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nervousnet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nervousnet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78244658"/>
              </p:ext>
            </p:extLst>
          </p:nvPr>
        </p:nvGraphicFramePr>
        <p:xfrm>
          <a:off x="1185333" y="1388532"/>
          <a:ext cx="6815667" cy="32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4214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Status Check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50546" y="4723817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1350546" y="629585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08482" y="804913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2235207" y="2726269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2278658" y="1629782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2267545" y="3707539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2539" y="1689100"/>
            <a:ext cx="38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6671" y="4250122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  <a:endParaRPr lang="en-US" sz="1100" dirty="0" smtClean="0"/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2" y="663453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795" y="821270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013755" y="2544243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6968" y="2954878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42434" y="1380068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749" y="1722968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45077" y="145724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>
            <a:off x="1360320" y="3228709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1350546" y="1950711"/>
            <a:ext cx="9774" cy="59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2485" y="179590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485" y="10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757" y="4047099"/>
            <a:ext cx="613833" cy="6087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1314" y="4605050"/>
            <a:ext cx="64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2037492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Extensions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769788" y="256117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3769788" y="283828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3811721" y="355154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4712138" y="290877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3568708" y="292182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920065" y="1847000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3340108" y="2440486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4488199" y="2427433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4483538" y="3310879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3354521" y="3312539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4310310" y="225784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3730353" y="225784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3730353" y="285133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3718986" y="232834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148665" y="232834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3797308" y="266810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6577267" y="4681009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74469" y="654987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28661" y="1465747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6574469" y="1698976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6577055" y="3070227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52165" y="4614353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6267532" y="1085103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6654062" y="2934153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6306572" y="2602439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198883" y="3915004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102418" y="2683937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078133" y="1587450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062621" y="3828564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5389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2416" y="1389510"/>
            <a:ext cx="15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nervousnet Proxy / Server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</a:t>
            </a:r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nervousnet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nervousnet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nervousnet Core Application.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>
                <a:solidFill>
                  <a:srgbClr val="0D0D0D"/>
                </a:solidFill>
              </a:rPr>
              <a:t>WebViews: </a:t>
            </a:r>
            <a:r>
              <a:rPr lang="en-US" sz="900" dirty="0" smtClean="0"/>
              <a:t>Applications using WebViews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nervousnet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smtClean="0"/>
              <a:t>restricts </a:t>
            </a:r>
            <a:r>
              <a:rPr lang="en-US" sz="900" dirty="0" smtClean="0"/>
              <a:t>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 smtClean="0"/>
              <a:t>Only possible in Android</a:t>
            </a:r>
            <a:r>
              <a:rPr lang="en-US" sz="900" dirty="0" smtClean="0"/>
              <a:t>. </a:t>
            </a:r>
            <a:r>
              <a:rPr lang="en-US" sz="900" u="sng" dirty="0" smtClean="0"/>
              <a:t>Will not work with iOS </a:t>
            </a:r>
            <a:r>
              <a:rPr lang="en-US" sz="900" dirty="0" smtClean="0"/>
              <a:t>as it does not allow to keep apps running in the background.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</a:t>
            </a:r>
            <a:r>
              <a:rPr lang="en-US" sz="900" dirty="0" smtClean="0"/>
              <a:t>(this </a:t>
            </a:r>
            <a:r>
              <a:rPr lang="en-US" sz="900" dirty="0" smtClean="0"/>
              <a:t>works only </a:t>
            </a:r>
            <a:r>
              <a:rPr lang="en-US" sz="900" dirty="0" smtClean="0"/>
              <a:t>for </a:t>
            </a:r>
            <a:r>
              <a:rPr lang="en-US" sz="900" u="sng" dirty="0" smtClean="0"/>
              <a:t>iOS </a:t>
            </a:r>
            <a:r>
              <a:rPr lang="en-US" sz="900" u="sng" dirty="0" smtClean="0"/>
              <a:t>apps </a:t>
            </a:r>
            <a:r>
              <a:rPr lang="en-US" sz="900" u="sng" dirty="0" smtClean="0"/>
              <a:t>released from the </a:t>
            </a:r>
            <a:r>
              <a:rPr lang="en-US" sz="900" u="sng" dirty="0"/>
              <a:t>same </a:t>
            </a:r>
            <a:r>
              <a:rPr lang="en-US" sz="900" u="sng" dirty="0" smtClean="0"/>
              <a:t>develope</a:t>
            </a:r>
            <a:r>
              <a:rPr lang="en-US" sz="900" dirty="0" smtClean="0"/>
              <a:t>r</a:t>
            </a:r>
            <a:r>
              <a:rPr lang="en-US" sz="900" dirty="0" smtClean="0"/>
              <a:t>)</a:t>
            </a:r>
            <a:endParaRPr lang="en-US" sz="900" u="sn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 </a:t>
            </a:r>
            <a:r>
              <a:rPr lang="en-US" dirty="0" smtClean="0">
                <a:solidFill>
                  <a:schemeClr val="bg1"/>
                </a:solidFill>
              </a:rPr>
              <a:t>HUB Controller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Storage </a:t>
            </a:r>
            <a:r>
              <a:rPr lang="en-US" dirty="0" smtClean="0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Local </a:t>
            </a:r>
            <a:r>
              <a:rPr lang="en-US" dirty="0" smtClean="0">
                <a:solidFill>
                  <a:schemeClr val="bg1"/>
                </a:solidFill>
              </a:rPr>
              <a:t>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App </a:t>
            </a:r>
            <a:r>
              <a:rPr lang="en-US" dirty="0" smtClean="0">
                <a:solidFill>
                  <a:schemeClr val="bg1"/>
                </a:solidFill>
              </a:rPr>
              <a:t>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nervousnet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nervousnet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10149</TotalTime>
  <Words>1248</Words>
  <Application>Microsoft Macintosh PowerPoint</Application>
  <PresentationFormat>On-screen Show (16:9)</PresentationFormat>
  <Paragraphs>457</Paragraphs>
  <Slides>18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681</cp:revision>
  <dcterms:created xsi:type="dcterms:W3CDTF">2015-11-12T09:29:11Z</dcterms:created>
  <dcterms:modified xsi:type="dcterms:W3CDTF">2015-12-14T18:12:12Z</dcterms:modified>
</cp:coreProperties>
</file>