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85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32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30/03/16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30/03/16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30/03/16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30/03/16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30/03/16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jpeg"/><Relationship Id="rId7" Type="http://schemas.microsoft.com/office/2007/relationships/hdphoto" Target="../media/hdphoto2.wdp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84533" y="4995333"/>
            <a:ext cx="143086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</a:rPr>
              <a:t>Author: ppulikal@ethz.ch</a:t>
            </a:r>
            <a:endParaRPr 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10489036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60711" y="3512552"/>
            <a:ext cx="1820749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663" y="35125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Sensors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28486" y="4711078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128486" y="616846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86422" y="792174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3013147" y="2713530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3056598" y="1617043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3045485" y="3694800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479" y="167636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4611" y="4237383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82" y="650714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8735" y="808531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1695" y="2589700"/>
            <a:ext cx="693130" cy="6262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4908" y="2942139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1220374" y="1367329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1212689" y="1710229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523017" y="144450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38260" y="3207503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28486" y="1912571"/>
            <a:ext cx="9774" cy="651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30425" y="17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425" y="1070423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03887" y="459231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</a:t>
            </a:r>
            <a:r>
              <a:rPr lang="en-US" sz="800" dirty="0" smtClean="0"/>
              <a:t>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197" y="116591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Extensions</a:t>
            </a:r>
          </a:p>
          <a:p>
            <a:pPr algn="ctr"/>
            <a:r>
              <a:rPr lang="en-US" sz="800" dirty="0" smtClean="0"/>
              <a:t>Or</a:t>
            </a:r>
          </a:p>
          <a:p>
            <a:pPr algn="ctr"/>
            <a:r>
              <a:rPr lang="en-US" sz="800" dirty="0" smtClean="0"/>
              <a:t>Axons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47728" y="2548432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4547728" y="2825543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4589661" y="3538810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5490078" y="2896034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4346648" y="2909087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98005" y="1834261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4118048" y="2427747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5266139" y="2414694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5261478" y="3298140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4132461" y="3299800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5088250" y="2245110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4508293" y="2245110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4508293" y="2838596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4496926" y="2315601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926605" y="2315601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4575248" y="2655364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7355207" y="4668270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52409" y="642248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6601" y="14530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7352409" y="1686237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7354995" y="3057488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30105" y="4601614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7045472" y="1072364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432002" y="2921414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2">
            <a:biLevel thresh="75000"/>
          </a:blip>
          <a:stretch>
            <a:fillRect/>
          </a:stretch>
        </p:blipFill>
        <p:spPr>
          <a:xfrm>
            <a:off x="7084512" y="2589700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6976823" y="3902265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880358" y="2671198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856073" y="1574711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840561" y="3815825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7" name="Left Brace 66"/>
          <p:cNvSpPr/>
          <p:nvPr/>
        </p:nvSpPr>
        <p:spPr>
          <a:xfrm>
            <a:off x="889000" y="982133"/>
            <a:ext cx="304800" cy="85212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7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7571" y="4037131"/>
            <a:ext cx="660334" cy="6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2772" y="2311394"/>
            <a:ext cx="4987828" cy="1678256"/>
          </a:xfrm>
          <a:prstGeom prst="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469243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 smtClean="0"/>
              <a:t>Background Services (Android)</a:t>
            </a:r>
            <a:endParaRPr lang="en-US" sz="700" i="1" dirty="0"/>
          </a:p>
        </p:txBody>
      </p:sp>
      <p:sp>
        <p:nvSpPr>
          <p:cNvPr id="5" name="Rectangle 4"/>
          <p:cNvSpPr/>
          <p:nvPr/>
        </p:nvSpPr>
        <p:spPr>
          <a:xfrm>
            <a:off x="4959275" y="3547526"/>
            <a:ext cx="1185227" cy="3342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Storage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1734" y="1546124"/>
            <a:ext cx="2868866" cy="1980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WebView Server</a:t>
            </a:r>
            <a:endParaRPr lang="en-US" sz="700" dirty="0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868866" cy="473129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/>
              <a:t>WebView</a:t>
            </a:r>
          </a:p>
        </p:txBody>
      </p:sp>
      <p:sp>
        <p:nvSpPr>
          <p:cNvPr id="30" name="Frame 29"/>
          <p:cNvSpPr/>
          <p:nvPr/>
        </p:nvSpPr>
        <p:spPr>
          <a:xfrm>
            <a:off x="624757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038497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3153" y="820084"/>
            <a:ext cx="181224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Third party applications / Axons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5676" y="785538"/>
            <a:ext cx="108304" cy="121468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96169" y="3765652"/>
            <a:ext cx="382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VM</a:t>
            </a:r>
            <a:endParaRPr lang="en-US" sz="9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11142" y="4065104"/>
            <a:ext cx="1052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nervousnet HUB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21734" y="3402635"/>
            <a:ext cx="2392786" cy="684675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/>
            <a:r>
              <a:rPr lang="en-US" sz="1000" dirty="0"/>
              <a:t>nervousnet Proxy / </a:t>
            </a:r>
            <a:r>
              <a:rPr lang="en-US" sz="1000" dirty="0" smtClean="0"/>
              <a:t>Distributed</a:t>
            </a:r>
          </a:p>
          <a:p>
            <a:pPr algn="ctr"/>
            <a:r>
              <a:rPr lang="en-US" sz="1000" dirty="0" smtClean="0"/>
              <a:t> </a:t>
            </a:r>
            <a:r>
              <a:rPr lang="en-US" sz="1000" dirty="0"/>
              <a:t>Server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713162" y="2658444"/>
            <a:ext cx="1217601" cy="177872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Read API’s</a:t>
            </a:r>
            <a:endParaRPr lang="en-US" sz="600" i="1" dirty="0"/>
          </a:p>
        </p:txBody>
      </p:sp>
      <p:sp>
        <p:nvSpPr>
          <p:cNvPr id="45" name="Rectangle 44"/>
          <p:cNvSpPr/>
          <p:nvPr/>
        </p:nvSpPr>
        <p:spPr>
          <a:xfrm>
            <a:off x="4952988" y="2658516"/>
            <a:ext cx="1191462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Write API’s</a:t>
            </a:r>
            <a:endParaRPr lang="en-US" sz="600" dirty="0" smtClean="0"/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1" name="Rectangle 50"/>
          <p:cNvSpPr/>
          <p:nvPr/>
        </p:nvSpPr>
        <p:spPr>
          <a:xfrm>
            <a:off x="6172536" y="2658489"/>
            <a:ext cx="1184416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Query API’s</a:t>
            </a:r>
            <a:endParaRPr lang="en-US" sz="600" dirty="0" smtClean="0"/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3" name="Rectangle 52"/>
          <p:cNvSpPr/>
          <p:nvPr/>
        </p:nvSpPr>
        <p:spPr>
          <a:xfrm>
            <a:off x="4518820" y="1949430"/>
            <a:ext cx="2174383" cy="277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Authentication Engine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6181003" y="3096910"/>
            <a:ext cx="1162461" cy="2727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Local Analytics Engine (LAE)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321735" y="905511"/>
            <a:ext cx="2391806" cy="612609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000" dirty="0" smtClean="0"/>
              <a:t>External Applications</a:t>
            </a:r>
            <a:endParaRPr lang="en-US" sz="1000" dirty="0"/>
          </a:p>
        </p:txBody>
      </p:sp>
      <p:sp>
        <p:nvSpPr>
          <p:cNvPr id="67" name="Frame 66"/>
          <p:cNvSpPr/>
          <p:nvPr/>
        </p:nvSpPr>
        <p:spPr>
          <a:xfrm>
            <a:off x="69500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ame 67"/>
          <p:cNvSpPr/>
          <p:nvPr/>
        </p:nvSpPr>
        <p:spPr>
          <a:xfrm>
            <a:off x="1122644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/>
          <p:cNvSpPr/>
          <p:nvPr/>
        </p:nvSpPr>
        <p:spPr>
          <a:xfrm>
            <a:off x="1564813" y="1202956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2006249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243918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4795" y="902728"/>
            <a:ext cx="126633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Extensions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73" name="Heptagon 72"/>
          <p:cNvSpPr/>
          <p:nvPr/>
        </p:nvSpPr>
        <p:spPr>
          <a:xfrm>
            <a:off x="3906173" y="43595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30096" y="3547524"/>
            <a:ext cx="1185227" cy="3342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Controller</a:t>
            </a:r>
            <a:endParaRPr lang="en-US" sz="9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73891" y="3632201"/>
            <a:ext cx="3203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489019" y="785538"/>
            <a:ext cx="5214438" cy="347319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Heptagon 80"/>
          <p:cNvSpPr/>
          <p:nvPr/>
        </p:nvSpPr>
        <p:spPr>
          <a:xfrm>
            <a:off x="4058573" y="45119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Heptagon 81"/>
          <p:cNvSpPr/>
          <p:nvPr/>
        </p:nvSpPr>
        <p:spPr>
          <a:xfrm>
            <a:off x="4210973" y="46643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Heptagon 85"/>
          <p:cNvSpPr/>
          <p:nvPr/>
        </p:nvSpPr>
        <p:spPr>
          <a:xfrm>
            <a:off x="4374893" y="44118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Heptagon 86"/>
          <p:cNvSpPr/>
          <p:nvPr/>
        </p:nvSpPr>
        <p:spPr>
          <a:xfrm>
            <a:off x="4527293" y="45642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Heptagon 88"/>
          <p:cNvSpPr/>
          <p:nvPr/>
        </p:nvSpPr>
        <p:spPr>
          <a:xfrm>
            <a:off x="4735590" y="4349496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22948" y="718212"/>
            <a:ext cx="5620400" cy="4277121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3710346" y="4302687"/>
            <a:ext cx="1278081" cy="59486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7323668" y="4792858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BFBFBF"/>
                </a:solidFill>
              </a:rPr>
              <a:t>Mobile Phone Environment</a:t>
            </a:r>
            <a:endParaRPr lang="en-US" sz="900" b="1" dirty="0">
              <a:solidFill>
                <a:srgbClr val="BFBFB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78561" y="4705141"/>
            <a:ext cx="687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Sensors</a:t>
            </a:r>
            <a:endParaRPr lang="en-US" sz="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6240" y="3797071"/>
            <a:ext cx="284" cy="597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062344" y="4304016"/>
            <a:ext cx="1120841" cy="59353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r>
              <a:rPr lang="en-US" sz="700" dirty="0" smtClean="0"/>
              <a:t>Database</a:t>
            </a: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 smtClean="0"/>
          </a:p>
        </p:txBody>
      </p:sp>
      <p:sp>
        <p:nvSpPr>
          <p:cNvPr id="100" name="Heptagon 99"/>
          <p:cNvSpPr/>
          <p:nvPr/>
        </p:nvSpPr>
        <p:spPr>
          <a:xfrm>
            <a:off x="4679693" y="47166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048332" y="3790452"/>
            <a:ext cx="0" cy="58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71" y="4378710"/>
            <a:ext cx="290963" cy="290963"/>
          </a:xfrm>
          <a:prstGeom prst="rect">
            <a:avLst/>
          </a:prstGeom>
        </p:spPr>
      </p:pic>
      <p:sp>
        <p:nvSpPr>
          <p:cNvPr id="43" name="Left-Right Arrow 42"/>
          <p:cNvSpPr/>
          <p:nvPr/>
        </p:nvSpPr>
        <p:spPr>
          <a:xfrm>
            <a:off x="2726022" y="3557847"/>
            <a:ext cx="910937" cy="306287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SSL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27467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API’s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40797" y="2226734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174865" y="1761064"/>
            <a:ext cx="0" cy="6540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20518" y="2226729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5382" y="2658444"/>
            <a:ext cx="1175951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/>
              <a:t>V</a:t>
            </a:r>
            <a:r>
              <a:rPr lang="en-US" sz="600" dirty="0" smtClean="0"/>
              <a:t>. Sensor</a:t>
            </a:r>
            <a:r>
              <a:rPr lang="en-US" sz="600" dirty="0" smtClean="0"/>
              <a:t> Registration API’s</a:t>
            </a:r>
            <a:endParaRPr lang="en-US" sz="600" dirty="0" smtClean="0"/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16188" y="1315785"/>
            <a:ext cx="0" cy="10823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4" idx="2"/>
            <a:endCxn id="5" idx="3"/>
          </p:cNvCxnSpPr>
          <p:nvPr/>
        </p:nvCxnSpPr>
        <p:spPr>
          <a:xfrm rot="5400000">
            <a:off x="6280906" y="3233305"/>
            <a:ext cx="344924" cy="61773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6228" y="2398163"/>
            <a:ext cx="4855105" cy="4889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900" dirty="0"/>
              <a:t>n</a:t>
            </a:r>
            <a:r>
              <a:rPr lang="en-US" sz="900" dirty="0" smtClean="0"/>
              <a:t>ervousnet HUB API Interface</a:t>
            </a:r>
            <a:endParaRPr lang="en-US" sz="900" dirty="0"/>
          </a:p>
        </p:txBody>
      </p:sp>
      <p:cxnSp>
        <p:nvCxnSpPr>
          <p:cNvPr id="55" name="Straight Arrow Connector 54"/>
          <p:cNvCxnSpPr>
            <a:stCxn id="45" idx="2"/>
            <a:endCxn id="5" idx="0"/>
          </p:cNvCxnSpPr>
          <p:nvPr/>
        </p:nvCxnSpPr>
        <p:spPr>
          <a:xfrm>
            <a:off x="5548719" y="2836316"/>
            <a:ext cx="3170" cy="711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  <a:endCxn id="75" idx="0"/>
          </p:cNvCxnSpPr>
          <p:nvPr/>
        </p:nvCxnSpPr>
        <p:spPr>
          <a:xfrm>
            <a:off x="4321963" y="2836316"/>
            <a:ext cx="747" cy="711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2"/>
            <a:endCxn id="54" idx="0"/>
          </p:cNvCxnSpPr>
          <p:nvPr/>
        </p:nvCxnSpPr>
        <p:spPr>
          <a:xfrm flipH="1">
            <a:off x="6762234" y="2836289"/>
            <a:ext cx="2510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722466" y="1315785"/>
            <a:ext cx="1" cy="65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526373" y="1712319"/>
            <a:ext cx="5957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526250" y="1315785"/>
            <a:ext cx="123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5" idx="3"/>
          </p:cNvCxnSpPr>
          <p:nvPr/>
        </p:nvCxnSpPr>
        <p:spPr>
          <a:xfrm rot="10800000" flipV="1">
            <a:off x="6144503" y="2836243"/>
            <a:ext cx="2030363" cy="878389"/>
          </a:xfrm>
          <a:prstGeom prst="bentConnector3">
            <a:avLst>
              <a:gd name="adj1" fmla="val -457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15214</TotalTime>
  <Words>151</Words>
  <Application>Microsoft Macintosh PowerPoint</Application>
  <PresentationFormat>On-screen Show (16:9)</PresentationFormat>
  <Paragraphs>79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Perception</vt:lpstr>
      <vt:lpstr>nervousnet 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894</cp:revision>
  <dcterms:created xsi:type="dcterms:W3CDTF">2015-11-12T09:29:11Z</dcterms:created>
  <dcterms:modified xsi:type="dcterms:W3CDTF">2016-03-31T15:29:48Z</dcterms:modified>
</cp:coreProperties>
</file>