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81" r:id="rId6"/>
    <p:sldId id="278" r:id="rId7"/>
    <p:sldId id="276" r:id="rId8"/>
    <p:sldId id="267" r:id="rId9"/>
    <p:sldId id="275" r:id="rId10"/>
    <p:sldId id="279" r:id="rId11"/>
    <p:sldId id="283" r:id="rId12"/>
    <p:sldId id="282" r:id="rId13"/>
    <p:sldId id="285" r:id="rId14"/>
    <p:sldId id="293" r:id="rId15"/>
    <p:sldId id="294" r:id="rId16"/>
    <p:sldId id="292" r:id="rId17"/>
    <p:sldId id="288" r:id="rId18"/>
    <p:sldId id="287" r:id="rId19"/>
    <p:sldId id="290" r:id="rId20"/>
    <p:sldId id="29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3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29D3-C89E-EF41-9C3F-382A4A690A75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61ED-42AD-874A-817D-D113AC0F5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2.wdp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Nervousnet 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Task Scheduling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8305776"/>
              </p:ext>
            </p:extLst>
          </p:nvPr>
        </p:nvGraphicFramePr>
        <p:xfrm>
          <a:off x="84660" y="677533"/>
          <a:ext cx="8805354" cy="426051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0268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841588"/>
              </a:tblGrid>
              <a:tr h="29504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9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December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January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73226" marR="73226" marT="27456" marB="2745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February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March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8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9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11626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err="1" smtClean="0">
                          <a:latin typeface="Nunito-Light"/>
                          <a:cs typeface="Nunito-Light"/>
                        </a:rPr>
                        <a:t>WebViews</a:t>
                      </a:r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Controller</a:t>
                      </a: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(Protocol</a:t>
                      </a:r>
                      <a:r>
                        <a:rPr lang="en-US" sz="800" b="0" i="0" baseline="0" dirty="0" smtClean="0">
                          <a:latin typeface="Nunito-Light"/>
                          <a:cs typeface="Nunito-Light"/>
                        </a:rPr>
                        <a:t> defining</a:t>
                      </a:r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)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626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err="1" smtClean="0">
                          <a:latin typeface="Nunito-Light"/>
                          <a:cs typeface="Nunito-Light"/>
                        </a:rPr>
                        <a:t>WebViews</a:t>
                      </a:r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App Manager &amp; Store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Storage Engine</a:t>
                      </a: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(SQL lite</a:t>
                      </a:r>
                      <a:r>
                        <a:rPr lang="en-US" sz="800" b="0" i="0" baseline="0" dirty="0" smtClean="0">
                          <a:latin typeface="Nunito-Light"/>
                          <a:cs typeface="Nunito-Light"/>
                        </a:rPr>
                        <a:t> - </a:t>
                      </a:r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Only Android)</a:t>
                      </a:r>
                    </a:p>
                    <a:p>
                      <a:pPr algn="ctr"/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Secure</a:t>
                      </a:r>
                      <a:r>
                        <a:rPr lang="en-US" sz="800" b="0" i="0" baseline="0" dirty="0" smtClean="0">
                          <a:latin typeface="Nunito-Light"/>
                          <a:cs typeface="Nunito-Light"/>
                        </a:rPr>
                        <a:t> Communication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vMerge="1">
                  <a:txBody>
                    <a:bodyPr/>
                    <a:lstStyle/>
                    <a:p>
                      <a:pPr algn="ctr"/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Controller</a:t>
                      </a:r>
                    </a:p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(Protobuf</a:t>
                      </a:r>
                      <a:r>
                        <a:rPr lang="en-US" sz="800" b="0" i="0" kern="1200" baseline="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 replacement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)</a:t>
                      </a:r>
                    </a:p>
                    <a:p>
                      <a:pPr algn="ctr"/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606800" y="1921934"/>
            <a:ext cx="0" cy="694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0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Availability Calendar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8837607"/>
              </p:ext>
            </p:extLst>
          </p:nvPr>
        </p:nvGraphicFramePr>
        <p:xfrm>
          <a:off x="419803" y="682299"/>
          <a:ext cx="8470202" cy="409882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8546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</a:tblGrid>
              <a:tr h="3364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9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December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January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73226" marR="73226" marT="27456" marB="2745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February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March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Developer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8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9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18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685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Prasad</a:t>
                      </a:r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  <a:p>
                      <a:pPr algn="ctr"/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94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Siddhartha</a:t>
                      </a: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09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Patrick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950">
                <a:tc gridSpan="19"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887159" y="4495800"/>
            <a:ext cx="152400" cy="127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826" y="4495800"/>
            <a:ext cx="152400" cy="127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88026" y="4495800"/>
            <a:ext cx="152400" cy="127000"/>
          </a:xfrm>
          <a:prstGeom prst="roundRect">
            <a:avLst/>
          </a:prstGeom>
          <a:solidFill>
            <a:srgbClr val="2C9AE5"/>
          </a:solidFill>
          <a:ln>
            <a:solidFill>
              <a:srgbClr val="2C9AE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39559" y="4426004"/>
            <a:ext cx="829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D0D0D"/>
                </a:solidFill>
                <a:latin typeface="Nunito-Light"/>
                <a:cs typeface="Nunito-Light"/>
              </a:rPr>
              <a:t>Available</a:t>
            </a:r>
            <a:endParaRPr lang="en-US" sz="1200" b="1" dirty="0">
              <a:solidFill>
                <a:srgbClr val="0D0D0D"/>
              </a:solidFill>
              <a:latin typeface="Nunito-Light"/>
              <a:cs typeface="Nunito-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9558" y="4414503"/>
            <a:ext cx="1140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D0D0D"/>
                </a:solidFill>
                <a:latin typeface="Nunito-Light"/>
                <a:cs typeface="Nunito-Light"/>
              </a:rPr>
              <a:t>Not Available</a:t>
            </a:r>
            <a:endParaRPr lang="en-US" sz="1200" b="1" dirty="0">
              <a:solidFill>
                <a:srgbClr val="0D0D0D"/>
              </a:solidFill>
              <a:latin typeface="Nunito-Light"/>
              <a:cs typeface="Nunito-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18" y="4414503"/>
            <a:ext cx="84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unito-Light"/>
                <a:cs typeface="Nunito-Light"/>
              </a:rPr>
              <a:t>Tentative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Nunito-Light"/>
              <a:cs typeface="Nunito-Light"/>
            </a:endParaRPr>
          </a:p>
        </p:txBody>
      </p:sp>
    </p:spTree>
    <p:extLst>
      <p:ext uri="{BB962C8B-B14F-4D97-AF65-F5344CB8AC3E}">
        <p14:creationId xmlns:p14="http://schemas.microsoft.com/office/powerpoint/2010/main" val="102172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6" idx="2"/>
          </p:cNvCxnSpPr>
          <p:nvPr/>
        </p:nvCxnSpPr>
        <p:spPr>
          <a:xfrm>
            <a:off x="1336410" y="4840426"/>
            <a:ext cx="0" cy="16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1350546" y="629585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08482" y="804913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2235207" y="2633132"/>
            <a:ext cx="978408" cy="40843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8" y="2239439"/>
            <a:ext cx="1138767" cy="113876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>
            <a:off x="5071540" y="2556933"/>
            <a:ext cx="978408" cy="3500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2241892" y="1595984"/>
            <a:ext cx="978408" cy="38267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2278374" y="3565548"/>
            <a:ext cx="978408" cy="4178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50275" y="1689100"/>
            <a:ext cx="38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92450" y="3454255"/>
            <a:ext cx="52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Core</a:t>
            </a:r>
            <a:endParaRPr lang="en-US" sz="11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762" y="4159131"/>
            <a:ext cx="681295" cy="68129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1719777" y="4302896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Proxy</a:t>
            </a:r>
          </a:p>
          <a:p>
            <a:pPr algn="ctr"/>
            <a:r>
              <a:rPr lang="en-US" sz="800" dirty="0" smtClean="0"/>
              <a:t>Servers</a:t>
            </a:r>
            <a:endParaRPr lang="en-US" sz="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42" y="663453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795" y="821270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1013755" y="2222497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13538" y="2652953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442434" y="1380068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434749" y="1722968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45077" y="145724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</p:cNvCxnSpPr>
          <p:nvPr/>
        </p:nvCxnSpPr>
        <p:spPr>
          <a:xfrm>
            <a:off x="1360320" y="2906963"/>
            <a:ext cx="0" cy="471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1350546" y="1950711"/>
            <a:ext cx="9774" cy="27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2485" y="179590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485" y="10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nervousnet Extensions Apps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298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nervousnet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extension app is started it checks if the app is installed and running.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</a:t>
            </a:r>
            <a:r>
              <a:rPr lang="en-US" sz="1400" dirty="0" err="1" smtClean="0"/>
              <a:t>SwarmPulse</a:t>
            </a:r>
            <a:r>
              <a:rPr lang="en-US" sz="1400" dirty="0" smtClean="0"/>
              <a:t>, nervousnet Competition app, Falling walls treasure hunt app and more external developer apps.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“nervousnet CORE”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13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Usefulness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and download nervousnet Extensions Apps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298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CORE nervousnet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extension app is started it checks if the “CORE” app is installed and running.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</a:t>
            </a:r>
            <a:r>
              <a:rPr lang="en-US" sz="1400" dirty="0" err="1" smtClean="0"/>
              <a:t>SwarmPulse</a:t>
            </a:r>
            <a:r>
              <a:rPr lang="en-US" sz="1400" dirty="0" smtClean="0"/>
              <a:t>, nervousnet Competition app, Falling walls treasure hunt app and more external developer apps.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9201" y="3849694"/>
            <a:ext cx="1422911" cy="646331"/>
          </a:xfrm>
          <a:prstGeom prst="rect">
            <a:avLst/>
          </a:prstGeom>
          <a:pattFill prst="pct2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 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 app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0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Nervousnet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Nervousnet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5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4214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Status Check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5389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2416" y="1389510"/>
            <a:ext cx="15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Nervousnet Proxy / Server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Nervousnet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Nervousnet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Nervousnet Core Application.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err="1" smtClean="0">
                <a:solidFill>
                  <a:srgbClr val="0D0D0D"/>
                </a:solidFill>
              </a:rPr>
              <a:t>WebViews</a:t>
            </a:r>
            <a:r>
              <a:rPr lang="en-US" sz="900" b="1" dirty="0" smtClean="0">
                <a:solidFill>
                  <a:srgbClr val="0D0D0D"/>
                </a:solidFill>
              </a:rPr>
              <a:t>: </a:t>
            </a:r>
            <a:r>
              <a:rPr lang="en-US" sz="900" dirty="0" smtClean="0"/>
              <a:t>Applications using </a:t>
            </a:r>
            <a:r>
              <a:rPr lang="en-US" sz="900" dirty="0" err="1" smtClean="0"/>
              <a:t>WebViews</a:t>
            </a:r>
            <a:r>
              <a:rPr lang="en-US" sz="900" dirty="0" smtClean="0"/>
              <a:t>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Nervousnet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also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 smtClean="0"/>
              <a:t>Only possible in Android</a:t>
            </a:r>
            <a:r>
              <a:rPr lang="en-US" sz="900" dirty="0" smtClean="0"/>
              <a:t>. Will not work with iOS as it does not allow to keep apps running in the background.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</a:t>
            </a:r>
            <a:r>
              <a:rPr lang="en-US" sz="900" dirty="0"/>
              <a:t>(maybe </a:t>
            </a:r>
            <a:r>
              <a:rPr lang="en-US" sz="900" dirty="0" smtClean="0"/>
              <a:t>this works only for apps from the </a:t>
            </a:r>
            <a:r>
              <a:rPr lang="en-US" sz="900" dirty="0"/>
              <a:t>same developer</a:t>
            </a:r>
            <a:r>
              <a:rPr lang="en-US" sz="900" dirty="0" smtClean="0"/>
              <a:t>)</a:t>
            </a:r>
            <a:endParaRPr lang="en-US" sz="900" u="sn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87890" y="4749357"/>
            <a:ext cx="5637931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sz="800" b="1" dirty="0" smtClean="0"/>
              <a:t>2 </a:t>
            </a:r>
            <a:r>
              <a:rPr lang="en-US" sz="800" b="1" dirty="0"/>
              <a:t>&amp; 3 </a:t>
            </a:r>
            <a:r>
              <a:rPr lang="en-US" sz="800" b="1" dirty="0" smtClean="0"/>
              <a:t>is what we follow for now. </a:t>
            </a:r>
            <a:r>
              <a:rPr lang="en-US" sz="800" b="1" dirty="0"/>
              <a:t>Long term goal, should be to spend </a:t>
            </a:r>
            <a:r>
              <a:rPr lang="en-US" sz="800" b="1" dirty="0" smtClean="0"/>
              <a:t>sometime to </a:t>
            </a:r>
            <a:r>
              <a:rPr lang="en-US" sz="800" b="1" dirty="0"/>
              <a:t>research further on </a:t>
            </a:r>
            <a:r>
              <a:rPr lang="en-US" sz="800" b="1" dirty="0" smtClean="0"/>
              <a:t>Webviews</a:t>
            </a:r>
            <a:r>
              <a:rPr lang="en-US" sz="800" b="1" dirty="0"/>
              <a:t>.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Nervousnet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Nervousnet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WebView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9573</TotalTime>
  <Words>1183</Words>
  <Application>Microsoft Macintosh PowerPoint</Application>
  <PresentationFormat>On-screen Show (16:9)</PresentationFormat>
  <Paragraphs>433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582</cp:revision>
  <dcterms:created xsi:type="dcterms:W3CDTF">2015-11-12T09:29:11Z</dcterms:created>
  <dcterms:modified xsi:type="dcterms:W3CDTF">2015-12-11T10:38:28Z</dcterms:modified>
</cp:coreProperties>
</file>