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футбольные знания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</a:t>
            </a:r>
            <a:r>
              <a:rPr lang="en-US" dirty="0" smtClean="0"/>
              <a:t>: </a:t>
            </a:r>
            <a:r>
              <a:rPr lang="ru-RU" dirty="0" smtClean="0"/>
              <a:t>Манашов Али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74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0"/>
            <a:ext cx="12009120" cy="6858000"/>
          </a:xfrm>
        </p:spPr>
      </p:pic>
    </p:spTree>
    <p:extLst>
      <p:ext uri="{BB962C8B-B14F-4D97-AF65-F5344CB8AC3E}">
        <p14:creationId xmlns:p14="http://schemas.microsoft.com/office/powerpoint/2010/main" val="291672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" y="0"/>
            <a:ext cx="12000807" cy="6858000"/>
          </a:xfrm>
        </p:spPr>
      </p:pic>
    </p:spTree>
    <p:extLst>
      <p:ext uri="{BB962C8B-B14F-4D97-AF65-F5344CB8AC3E}">
        <p14:creationId xmlns:p14="http://schemas.microsoft.com/office/powerpoint/2010/main" val="10750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503" y="0"/>
            <a:ext cx="8911687" cy="1280890"/>
          </a:xfrm>
        </p:spPr>
        <p:txBody>
          <a:bodyPr/>
          <a:lstStyle/>
          <a:p>
            <a:r>
              <a:rPr lang="ru-RU" dirty="0" smtClean="0"/>
              <a:t>Скриншоты приложения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выбор клуба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47156"/>
            <a:ext cx="11826240" cy="5666309"/>
          </a:xfrm>
        </p:spPr>
      </p:pic>
    </p:spTree>
    <p:extLst>
      <p:ext uri="{BB962C8B-B14F-4D97-AF65-F5344CB8AC3E}">
        <p14:creationId xmlns:p14="http://schemas.microsoft.com/office/powerpoint/2010/main" val="46350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игроках клуба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8" y="1438101"/>
            <a:ext cx="10856421" cy="5253644"/>
          </a:xfrm>
        </p:spPr>
      </p:pic>
    </p:spTree>
    <p:extLst>
      <p:ext uri="{BB962C8B-B14F-4D97-AF65-F5344CB8AC3E}">
        <p14:creationId xmlns:p14="http://schemas.microsoft.com/office/powerpoint/2010/main" val="42140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угадать клуб футболиста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6" y="1255221"/>
            <a:ext cx="10230791" cy="5544589"/>
          </a:xfrm>
        </p:spPr>
      </p:pic>
    </p:spTree>
    <p:extLst>
      <p:ext uri="{BB962C8B-B14F-4D97-AF65-F5344CB8AC3E}">
        <p14:creationId xmlns:p14="http://schemas.microsoft.com/office/powerpoint/2010/main" val="13975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Было использовано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random</a:t>
            </a:r>
          </a:p>
          <a:p>
            <a:r>
              <a:rPr lang="ru-RU" dirty="0" smtClean="0"/>
              <a:t>Библиотека для базы данных </a:t>
            </a:r>
            <a:r>
              <a:rPr lang="en-US" dirty="0" smtClean="0"/>
              <a:t>sqlite3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3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кода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79666"/>
            <a:ext cx="11629505" cy="5378334"/>
          </a:xfrm>
        </p:spPr>
      </p:pic>
    </p:spTree>
    <p:extLst>
      <p:ext uri="{BB962C8B-B14F-4D97-AF65-F5344CB8AC3E}">
        <p14:creationId xmlns:p14="http://schemas.microsoft.com/office/powerpoint/2010/main" val="56715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0"/>
            <a:ext cx="12009120" cy="6858000"/>
          </a:xfrm>
        </p:spPr>
      </p:pic>
    </p:spTree>
    <p:extLst>
      <p:ext uri="{BB962C8B-B14F-4D97-AF65-F5344CB8AC3E}">
        <p14:creationId xmlns:p14="http://schemas.microsoft.com/office/powerpoint/2010/main" val="229410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" y="0"/>
            <a:ext cx="12000807" cy="6858000"/>
          </a:xfrm>
        </p:spPr>
      </p:pic>
    </p:spTree>
    <p:extLst>
      <p:ext uri="{BB962C8B-B14F-4D97-AF65-F5344CB8AC3E}">
        <p14:creationId xmlns:p14="http://schemas.microsoft.com/office/powerpoint/2010/main" val="418009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" y="0"/>
            <a:ext cx="12000807" cy="6858000"/>
          </a:xfrm>
        </p:spPr>
      </p:pic>
    </p:spTree>
    <p:extLst>
      <p:ext uri="{BB962C8B-B14F-4D97-AF65-F5344CB8AC3E}">
        <p14:creationId xmlns:p14="http://schemas.microsoft.com/office/powerpoint/2010/main" val="183345570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33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Приложение: футбольные знания</vt:lpstr>
      <vt:lpstr>Скриншоты приложения: выбор клуба:</vt:lpstr>
      <vt:lpstr>Информация о игроках клуба:</vt:lpstr>
      <vt:lpstr>Игра угадать клуб футболиста:</vt:lpstr>
      <vt:lpstr>Было использовано </vt:lpstr>
      <vt:lpstr>Скриншоты кода: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Приложение: футбольные знания</dc:title>
  <dc:creator>Али Манашов</dc:creator>
  <cp:lastModifiedBy>Али Манашов</cp:lastModifiedBy>
  <cp:revision>3</cp:revision>
  <dcterms:created xsi:type="dcterms:W3CDTF">2019-11-07T11:00:34Z</dcterms:created>
  <dcterms:modified xsi:type="dcterms:W3CDTF">2019-11-07T11:23:19Z</dcterms:modified>
</cp:coreProperties>
</file>