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69" r:id="rId7"/>
    <p:sldId id="270" r:id="rId8"/>
    <p:sldId id="259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50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3F450B-502A-4609-8258-A6AED7D8F1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779095-1071-4576-A168-8132DF0F3270}">
      <dgm:prSet/>
      <dgm:spPr/>
      <dgm:t>
        <a:bodyPr/>
        <a:lstStyle/>
        <a:p>
          <a:pPr rtl="0"/>
          <a:r>
            <a:rPr lang="en-US" dirty="0" smtClean="0"/>
            <a:t>Classes:</a:t>
          </a:r>
          <a:endParaRPr lang="ar-LB" dirty="0"/>
        </a:p>
      </dgm:t>
    </dgm:pt>
    <dgm:pt modelId="{7D56E224-BF49-4303-A459-B51F49EB49D0}" type="parTrans" cxnId="{E9270C07-4966-4471-B66D-15EE70F4D32F}">
      <dgm:prSet/>
      <dgm:spPr/>
      <dgm:t>
        <a:bodyPr/>
        <a:lstStyle/>
        <a:p>
          <a:endParaRPr lang="en-US"/>
        </a:p>
      </dgm:t>
    </dgm:pt>
    <dgm:pt modelId="{F960C72D-22B7-4602-91C0-93667B3D5F78}" type="sibTrans" cxnId="{E9270C07-4966-4471-B66D-15EE70F4D32F}">
      <dgm:prSet/>
      <dgm:spPr/>
      <dgm:t>
        <a:bodyPr/>
        <a:lstStyle/>
        <a:p>
          <a:endParaRPr lang="en-US"/>
        </a:p>
      </dgm:t>
    </dgm:pt>
    <dgm:pt modelId="{16794C11-1BEC-4575-BB0B-442C33DF814E}">
      <dgm:prSet/>
      <dgm:spPr/>
      <dgm:t>
        <a:bodyPr/>
        <a:lstStyle/>
        <a:p>
          <a:pPr rtl="0"/>
          <a:r>
            <a:rPr lang="en-US" smtClean="0"/>
            <a:t>-Main</a:t>
          </a:r>
          <a:endParaRPr lang="ar-LB"/>
        </a:p>
      </dgm:t>
    </dgm:pt>
    <dgm:pt modelId="{3BD7357E-9A5D-452C-8E1B-63C690DAB803}" type="parTrans" cxnId="{D46C8936-B0DC-4891-B60F-13CE2B4E6807}">
      <dgm:prSet/>
      <dgm:spPr/>
      <dgm:t>
        <a:bodyPr/>
        <a:lstStyle/>
        <a:p>
          <a:endParaRPr lang="en-US"/>
        </a:p>
      </dgm:t>
    </dgm:pt>
    <dgm:pt modelId="{63F87293-0AD6-4497-8804-1A04986B50DF}" type="sibTrans" cxnId="{D46C8936-B0DC-4891-B60F-13CE2B4E6807}">
      <dgm:prSet/>
      <dgm:spPr/>
      <dgm:t>
        <a:bodyPr/>
        <a:lstStyle/>
        <a:p>
          <a:endParaRPr lang="en-US"/>
        </a:p>
      </dgm:t>
    </dgm:pt>
    <dgm:pt modelId="{692DDE16-D5F0-4C00-94F4-1FD07EF3E56F}">
      <dgm:prSet/>
      <dgm:spPr/>
      <dgm:t>
        <a:bodyPr/>
        <a:lstStyle/>
        <a:p>
          <a:pPr rtl="0"/>
          <a:r>
            <a:rPr lang="en-US" smtClean="0"/>
            <a:t>-Address</a:t>
          </a:r>
          <a:endParaRPr lang="ar-LB"/>
        </a:p>
      </dgm:t>
    </dgm:pt>
    <dgm:pt modelId="{CA85F6EC-B7B4-47F2-B7D4-E0726064C857}" type="parTrans" cxnId="{704BA39C-1FB4-41BD-A8F9-682F404A6BB7}">
      <dgm:prSet/>
      <dgm:spPr/>
      <dgm:t>
        <a:bodyPr/>
        <a:lstStyle/>
        <a:p>
          <a:endParaRPr lang="en-US"/>
        </a:p>
      </dgm:t>
    </dgm:pt>
    <dgm:pt modelId="{62D214B9-898A-41E2-AB6A-58E843882FDB}" type="sibTrans" cxnId="{704BA39C-1FB4-41BD-A8F9-682F404A6BB7}">
      <dgm:prSet/>
      <dgm:spPr/>
      <dgm:t>
        <a:bodyPr/>
        <a:lstStyle/>
        <a:p>
          <a:endParaRPr lang="en-US"/>
        </a:p>
      </dgm:t>
    </dgm:pt>
    <dgm:pt modelId="{1C486CED-3F2A-4B5F-8C5D-2B6EF0254938}">
      <dgm:prSet/>
      <dgm:spPr/>
      <dgm:t>
        <a:bodyPr/>
        <a:lstStyle/>
        <a:p>
          <a:pPr rtl="0"/>
          <a:r>
            <a:rPr lang="en-US" smtClean="0"/>
            <a:t>-Employee</a:t>
          </a:r>
          <a:endParaRPr lang="ar-LB"/>
        </a:p>
      </dgm:t>
    </dgm:pt>
    <dgm:pt modelId="{F9A5408A-8620-4887-B2A6-4855C9719445}" type="parTrans" cxnId="{A936D0B7-7BCF-49AF-9396-EB45CCEABE2D}">
      <dgm:prSet/>
      <dgm:spPr/>
      <dgm:t>
        <a:bodyPr/>
        <a:lstStyle/>
        <a:p>
          <a:endParaRPr lang="en-US"/>
        </a:p>
      </dgm:t>
    </dgm:pt>
    <dgm:pt modelId="{1B5563E7-8545-47B2-A6F9-9C3AB2182164}" type="sibTrans" cxnId="{A936D0B7-7BCF-49AF-9396-EB45CCEABE2D}">
      <dgm:prSet/>
      <dgm:spPr/>
      <dgm:t>
        <a:bodyPr/>
        <a:lstStyle/>
        <a:p>
          <a:endParaRPr lang="en-US"/>
        </a:p>
      </dgm:t>
    </dgm:pt>
    <dgm:pt modelId="{944BD764-DA16-4B66-BFC3-0EB0F1C9FC81}">
      <dgm:prSet/>
      <dgm:spPr/>
      <dgm:t>
        <a:bodyPr/>
        <a:lstStyle/>
        <a:p>
          <a:pPr rtl="0"/>
          <a:r>
            <a:rPr lang="en-US" smtClean="0"/>
            <a:t>-LogIN</a:t>
          </a:r>
          <a:endParaRPr lang="ar-LB"/>
        </a:p>
      </dgm:t>
    </dgm:pt>
    <dgm:pt modelId="{C6710BC9-C77C-4232-9D14-A0E01951E627}" type="parTrans" cxnId="{6F465B10-AB7B-4525-9235-5EBA3AC9E23A}">
      <dgm:prSet/>
      <dgm:spPr/>
      <dgm:t>
        <a:bodyPr/>
        <a:lstStyle/>
        <a:p>
          <a:endParaRPr lang="en-US"/>
        </a:p>
      </dgm:t>
    </dgm:pt>
    <dgm:pt modelId="{875C6D59-F489-42E9-8903-10F2CE0E5AB8}" type="sibTrans" cxnId="{6F465B10-AB7B-4525-9235-5EBA3AC9E23A}">
      <dgm:prSet/>
      <dgm:spPr/>
      <dgm:t>
        <a:bodyPr/>
        <a:lstStyle/>
        <a:p>
          <a:endParaRPr lang="en-US"/>
        </a:p>
      </dgm:t>
    </dgm:pt>
    <dgm:pt modelId="{EC8D62F2-1FC9-4B26-85C2-7F7686D01600}">
      <dgm:prSet/>
      <dgm:spPr/>
      <dgm:t>
        <a:bodyPr/>
        <a:lstStyle/>
        <a:p>
          <a:pPr rtl="0"/>
          <a:r>
            <a:rPr lang="en-US" smtClean="0"/>
            <a:t>-Menu</a:t>
          </a:r>
          <a:endParaRPr lang="ar-LB"/>
        </a:p>
      </dgm:t>
    </dgm:pt>
    <dgm:pt modelId="{ED3CF0AD-C4A1-4BBA-843B-08CD8196EF55}" type="parTrans" cxnId="{D6E64D20-1456-4682-BD88-974BD14622CA}">
      <dgm:prSet/>
      <dgm:spPr/>
      <dgm:t>
        <a:bodyPr/>
        <a:lstStyle/>
        <a:p>
          <a:endParaRPr lang="en-US"/>
        </a:p>
      </dgm:t>
    </dgm:pt>
    <dgm:pt modelId="{0FB02F9C-F4F1-4FC9-B517-0F38A994D348}" type="sibTrans" cxnId="{D6E64D20-1456-4682-BD88-974BD14622CA}">
      <dgm:prSet/>
      <dgm:spPr/>
      <dgm:t>
        <a:bodyPr/>
        <a:lstStyle/>
        <a:p>
          <a:endParaRPr lang="en-US"/>
        </a:p>
      </dgm:t>
    </dgm:pt>
    <dgm:pt modelId="{19DEEF03-7468-40FF-915C-8185412B3289}">
      <dgm:prSet/>
      <dgm:spPr/>
      <dgm:t>
        <a:bodyPr/>
        <a:lstStyle/>
        <a:p>
          <a:pPr rtl="0"/>
          <a:r>
            <a:rPr lang="en-US" smtClean="0"/>
            <a:t>-Order</a:t>
          </a:r>
          <a:endParaRPr lang="ar-LB"/>
        </a:p>
      </dgm:t>
    </dgm:pt>
    <dgm:pt modelId="{FBAB5F02-7738-4F1D-AE88-24FC485BD09C}" type="parTrans" cxnId="{675CD8B0-1538-4179-9866-20EC11837277}">
      <dgm:prSet/>
      <dgm:spPr/>
      <dgm:t>
        <a:bodyPr/>
        <a:lstStyle/>
        <a:p>
          <a:endParaRPr lang="en-US"/>
        </a:p>
      </dgm:t>
    </dgm:pt>
    <dgm:pt modelId="{07C72400-6084-4D30-982E-F62F6839653E}" type="sibTrans" cxnId="{675CD8B0-1538-4179-9866-20EC11837277}">
      <dgm:prSet/>
      <dgm:spPr/>
      <dgm:t>
        <a:bodyPr/>
        <a:lstStyle/>
        <a:p>
          <a:endParaRPr lang="en-US"/>
        </a:p>
      </dgm:t>
    </dgm:pt>
    <dgm:pt modelId="{10CBE227-1662-4E03-BAF4-6379446A8687}">
      <dgm:prSet/>
      <dgm:spPr/>
      <dgm:t>
        <a:bodyPr/>
        <a:lstStyle/>
        <a:p>
          <a:pPr rtl="0"/>
          <a:r>
            <a:rPr lang="en-US" smtClean="0"/>
            <a:t>-Worker</a:t>
          </a:r>
          <a:endParaRPr lang="ar-LB"/>
        </a:p>
      </dgm:t>
    </dgm:pt>
    <dgm:pt modelId="{407F3441-2828-4745-A2DD-5E2E41AA1220}" type="parTrans" cxnId="{625F4C8B-AC36-411E-A0EF-86D023B23F93}">
      <dgm:prSet/>
      <dgm:spPr/>
      <dgm:t>
        <a:bodyPr/>
        <a:lstStyle/>
        <a:p>
          <a:endParaRPr lang="en-US"/>
        </a:p>
      </dgm:t>
    </dgm:pt>
    <dgm:pt modelId="{366D5A79-BB15-4FCC-86DB-891CEEE6CF35}" type="sibTrans" cxnId="{625F4C8B-AC36-411E-A0EF-86D023B23F93}">
      <dgm:prSet/>
      <dgm:spPr/>
      <dgm:t>
        <a:bodyPr/>
        <a:lstStyle/>
        <a:p>
          <a:endParaRPr lang="en-US"/>
        </a:p>
      </dgm:t>
    </dgm:pt>
    <dgm:pt modelId="{B93F851D-8894-492E-A0D9-CC5F88E5DCD7}">
      <dgm:prSet/>
      <dgm:spPr/>
      <dgm:t>
        <a:bodyPr/>
        <a:lstStyle/>
        <a:p>
          <a:pPr rtl="0"/>
          <a:r>
            <a:rPr lang="en-US" smtClean="0"/>
            <a:t>-Inventory</a:t>
          </a:r>
          <a:endParaRPr lang="ar-LB"/>
        </a:p>
      </dgm:t>
    </dgm:pt>
    <dgm:pt modelId="{3EADD803-8AD4-4BF0-B7BE-36E67FBC833B}" type="parTrans" cxnId="{75F6D9DA-3A9D-4966-839A-A720D4D639DE}">
      <dgm:prSet/>
      <dgm:spPr/>
      <dgm:t>
        <a:bodyPr/>
        <a:lstStyle/>
        <a:p>
          <a:endParaRPr lang="en-US"/>
        </a:p>
      </dgm:t>
    </dgm:pt>
    <dgm:pt modelId="{48C99853-7E37-4223-B939-463C64A1760A}" type="sibTrans" cxnId="{75F6D9DA-3A9D-4966-839A-A720D4D639DE}">
      <dgm:prSet/>
      <dgm:spPr/>
      <dgm:t>
        <a:bodyPr/>
        <a:lstStyle/>
        <a:p>
          <a:endParaRPr lang="en-US"/>
        </a:p>
      </dgm:t>
    </dgm:pt>
    <dgm:pt modelId="{D98DCE51-1C7F-49C7-83D5-BBBCD2C70D40}">
      <dgm:prSet/>
      <dgm:spPr/>
      <dgm:t>
        <a:bodyPr/>
        <a:lstStyle/>
        <a:p>
          <a:pPr rtl="0"/>
          <a:r>
            <a:rPr lang="en-US" smtClean="0"/>
            <a:t>-Mysql</a:t>
          </a:r>
          <a:endParaRPr lang="ar-LB"/>
        </a:p>
      </dgm:t>
    </dgm:pt>
    <dgm:pt modelId="{DA0791B8-1EA7-4850-BE96-31747344E101}" type="parTrans" cxnId="{0DDDB0FE-8EE9-4A62-A982-81F3F9DDA4D3}">
      <dgm:prSet/>
      <dgm:spPr/>
      <dgm:t>
        <a:bodyPr/>
        <a:lstStyle/>
        <a:p>
          <a:endParaRPr lang="en-US"/>
        </a:p>
      </dgm:t>
    </dgm:pt>
    <dgm:pt modelId="{6A3A22C4-5F45-4B76-A495-E1DADABAB2EC}" type="sibTrans" cxnId="{0DDDB0FE-8EE9-4A62-A982-81F3F9DDA4D3}">
      <dgm:prSet/>
      <dgm:spPr/>
      <dgm:t>
        <a:bodyPr/>
        <a:lstStyle/>
        <a:p>
          <a:endParaRPr lang="en-US"/>
        </a:p>
      </dgm:t>
    </dgm:pt>
    <dgm:pt modelId="{B241E98B-2028-4C63-886F-80BD988CD9F5}">
      <dgm:prSet/>
      <dgm:spPr/>
      <dgm:t>
        <a:bodyPr/>
        <a:lstStyle/>
        <a:p>
          <a:pPr rtl="0"/>
          <a:r>
            <a:rPr lang="en-US" smtClean="0"/>
            <a:t>-Customer</a:t>
          </a:r>
          <a:endParaRPr lang="ar-LB"/>
        </a:p>
      </dgm:t>
    </dgm:pt>
    <dgm:pt modelId="{B0279BD8-DBD8-4B33-9165-D611B0A47612}" type="parTrans" cxnId="{CF51BAFA-2DAD-4826-A473-63D799541FCA}">
      <dgm:prSet/>
      <dgm:spPr/>
      <dgm:t>
        <a:bodyPr/>
        <a:lstStyle/>
        <a:p>
          <a:endParaRPr lang="en-US"/>
        </a:p>
      </dgm:t>
    </dgm:pt>
    <dgm:pt modelId="{9DCBFD9E-B295-4264-BA34-C09FDFF2B086}" type="sibTrans" cxnId="{CF51BAFA-2DAD-4826-A473-63D799541FCA}">
      <dgm:prSet/>
      <dgm:spPr/>
      <dgm:t>
        <a:bodyPr/>
        <a:lstStyle/>
        <a:p>
          <a:endParaRPr lang="en-US"/>
        </a:p>
      </dgm:t>
    </dgm:pt>
    <dgm:pt modelId="{E2C5033E-812F-4F00-A867-9F6B6BDA678F}">
      <dgm:prSet/>
      <dgm:spPr/>
      <dgm:t>
        <a:bodyPr/>
        <a:lstStyle/>
        <a:p>
          <a:pPr rtl="0"/>
          <a:r>
            <a:rPr lang="en-US" smtClean="0"/>
            <a:t>-Bill</a:t>
          </a:r>
          <a:endParaRPr lang="ar-LB"/>
        </a:p>
      </dgm:t>
    </dgm:pt>
    <dgm:pt modelId="{F5421514-86C1-4312-9525-1F091115805D}" type="parTrans" cxnId="{402CDB3D-325F-460C-89A8-FC79898479F8}">
      <dgm:prSet/>
      <dgm:spPr/>
      <dgm:t>
        <a:bodyPr/>
        <a:lstStyle/>
        <a:p>
          <a:endParaRPr lang="en-US"/>
        </a:p>
      </dgm:t>
    </dgm:pt>
    <dgm:pt modelId="{872BCFC2-AA32-41CA-B125-4911924D50F1}" type="sibTrans" cxnId="{402CDB3D-325F-460C-89A8-FC79898479F8}">
      <dgm:prSet/>
      <dgm:spPr/>
      <dgm:t>
        <a:bodyPr/>
        <a:lstStyle/>
        <a:p>
          <a:endParaRPr lang="en-US"/>
        </a:p>
      </dgm:t>
    </dgm:pt>
    <dgm:pt modelId="{EE052271-2F95-4072-8D2E-C5FC7E9BE601}" type="pres">
      <dgm:prSet presAssocID="{563F450B-502A-4609-8258-A6AED7D8F138}" presName="linear" presStyleCnt="0">
        <dgm:presLayoutVars>
          <dgm:animLvl val="lvl"/>
          <dgm:resizeHandles val="exact"/>
        </dgm:presLayoutVars>
      </dgm:prSet>
      <dgm:spPr/>
    </dgm:pt>
    <dgm:pt modelId="{86149462-C3F8-40EE-A8F5-BCDCB56E96CB}" type="pres">
      <dgm:prSet presAssocID="{34779095-1071-4576-A168-8132DF0F3270}" presName="parentText" presStyleLbl="node1" presStyleIdx="0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95EB8-13AF-46FB-AA36-7437AFC79F7A}" type="pres">
      <dgm:prSet presAssocID="{F960C72D-22B7-4602-91C0-93667B3D5F78}" presName="spacer" presStyleCnt="0"/>
      <dgm:spPr/>
    </dgm:pt>
    <dgm:pt modelId="{F5DF224B-2DC0-4CD4-9C41-EA0E5899C39B}" type="pres">
      <dgm:prSet presAssocID="{16794C11-1BEC-4575-BB0B-442C33DF814E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8FC81803-8DB4-4731-8ABF-2E9B8545483D}" type="pres">
      <dgm:prSet presAssocID="{63F87293-0AD6-4497-8804-1A04986B50DF}" presName="spacer" presStyleCnt="0"/>
      <dgm:spPr/>
    </dgm:pt>
    <dgm:pt modelId="{88184717-2910-46CF-9600-F1E602F6276E}" type="pres">
      <dgm:prSet presAssocID="{692DDE16-D5F0-4C00-94F4-1FD07EF3E56F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CD2C5F48-9338-4C56-AAFA-8306D1D0D6A2}" type="pres">
      <dgm:prSet presAssocID="{62D214B9-898A-41E2-AB6A-58E843882FDB}" presName="spacer" presStyleCnt="0"/>
      <dgm:spPr/>
    </dgm:pt>
    <dgm:pt modelId="{D0DB7959-403C-4D0B-B9FF-3E4DA5AD8B28}" type="pres">
      <dgm:prSet presAssocID="{1C486CED-3F2A-4B5F-8C5D-2B6EF0254938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61A763A3-A70C-4F43-99BC-8C00D9BFC899}" type="pres">
      <dgm:prSet presAssocID="{1B5563E7-8545-47B2-A6F9-9C3AB2182164}" presName="spacer" presStyleCnt="0"/>
      <dgm:spPr/>
    </dgm:pt>
    <dgm:pt modelId="{E002D30E-BBEC-45E4-BB22-612CA8C59522}" type="pres">
      <dgm:prSet presAssocID="{944BD764-DA16-4B66-BFC3-0EB0F1C9FC81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DE8C1284-8EC5-4D90-9879-4256D8C83FF9}" type="pres">
      <dgm:prSet presAssocID="{875C6D59-F489-42E9-8903-10F2CE0E5AB8}" presName="spacer" presStyleCnt="0"/>
      <dgm:spPr/>
    </dgm:pt>
    <dgm:pt modelId="{3C10D445-4F65-4A5A-8F78-FF9FCBC9CA32}" type="pres">
      <dgm:prSet presAssocID="{EC8D62F2-1FC9-4B26-85C2-7F7686D01600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27145D81-64E4-4E4B-97F0-796326457F1D}" type="pres">
      <dgm:prSet presAssocID="{0FB02F9C-F4F1-4FC9-B517-0F38A994D348}" presName="spacer" presStyleCnt="0"/>
      <dgm:spPr/>
    </dgm:pt>
    <dgm:pt modelId="{2C226428-B758-4065-AB26-8C8B8838E177}" type="pres">
      <dgm:prSet presAssocID="{19DEEF03-7468-40FF-915C-8185412B3289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049EAB64-6C32-4225-8EAE-9030D0E0F69D}" type="pres">
      <dgm:prSet presAssocID="{07C72400-6084-4D30-982E-F62F6839653E}" presName="spacer" presStyleCnt="0"/>
      <dgm:spPr/>
    </dgm:pt>
    <dgm:pt modelId="{51524B56-0B00-4EAB-B29C-EB815B048A77}" type="pres">
      <dgm:prSet presAssocID="{10CBE227-1662-4E03-BAF4-6379446A8687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4ADC946C-B671-4F43-8983-3903D229A8E8}" type="pres">
      <dgm:prSet presAssocID="{366D5A79-BB15-4FCC-86DB-891CEEE6CF35}" presName="spacer" presStyleCnt="0"/>
      <dgm:spPr/>
    </dgm:pt>
    <dgm:pt modelId="{52D02B2A-D1A2-4563-AF9E-8DC1C2C3312D}" type="pres">
      <dgm:prSet presAssocID="{B93F851D-8894-492E-A0D9-CC5F88E5DCD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6742A7A5-673D-40F5-850F-C922A0F28F15}" type="pres">
      <dgm:prSet presAssocID="{48C99853-7E37-4223-B939-463C64A1760A}" presName="spacer" presStyleCnt="0"/>
      <dgm:spPr/>
    </dgm:pt>
    <dgm:pt modelId="{EF3BD937-4B4C-45DC-956E-5296E6E01FD9}" type="pres">
      <dgm:prSet presAssocID="{D98DCE51-1C7F-49C7-83D5-BBBCD2C70D40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459B8165-C7E2-4106-B81B-1118D2C42A27}" type="pres">
      <dgm:prSet presAssocID="{6A3A22C4-5F45-4B76-A495-E1DADABAB2EC}" presName="spacer" presStyleCnt="0"/>
      <dgm:spPr/>
    </dgm:pt>
    <dgm:pt modelId="{D21F2E22-87C4-4F25-9A9D-8277CFFCD7CE}" type="pres">
      <dgm:prSet presAssocID="{B241E98B-2028-4C63-886F-80BD988CD9F5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9A67A08C-F4B0-4A7F-95B6-27D13E4F227A}" type="pres">
      <dgm:prSet presAssocID="{9DCBFD9E-B295-4264-BA34-C09FDFF2B086}" presName="spacer" presStyleCnt="0"/>
      <dgm:spPr/>
    </dgm:pt>
    <dgm:pt modelId="{49C70882-1BA2-4720-884E-1204E654A9BF}" type="pres">
      <dgm:prSet presAssocID="{E2C5033E-812F-4F00-A867-9F6B6BDA678F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D6E64D20-1456-4682-BD88-974BD14622CA}" srcId="{563F450B-502A-4609-8258-A6AED7D8F138}" destId="{EC8D62F2-1FC9-4B26-85C2-7F7686D01600}" srcOrd="5" destOrd="0" parTransId="{ED3CF0AD-C4A1-4BBA-843B-08CD8196EF55}" sibTransId="{0FB02F9C-F4F1-4FC9-B517-0F38A994D348}"/>
    <dgm:cxn modelId="{4B0FFB20-C59D-43DA-A522-F9A811E9D1D7}" type="presOf" srcId="{563F450B-502A-4609-8258-A6AED7D8F138}" destId="{EE052271-2F95-4072-8D2E-C5FC7E9BE601}" srcOrd="0" destOrd="0" presId="urn:microsoft.com/office/officeart/2005/8/layout/vList2"/>
    <dgm:cxn modelId="{704BA39C-1FB4-41BD-A8F9-682F404A6BB7}" srcId="{563F450B-502A-4609-8258-A6AED7D8F138}" destId="{692DDE16-D5F0-4C00-94F4-1FD07EF3E56F}" srcOrd="2" destOrd="0" parTransId="{CA85F6EC-B7B4-47F2-B7D4-E0726064C857}" sibTransId="{62D214B9-898A-41E2-AB6A-58E843882FDB}"/>
    <dgm:cxn modelId="{5F60D14E-FCA2-4E05-B853-0B3F14BA3057}" type="presOf" srcId="{944BD764-DA16-4B66-BFC3-0EB0F1C9FC81}" destId="{E002D30E-BBEC-45E4-BB22-612CA8C59522}" srcOrd="0" destOrd="0" presId="urn:microsoft.com/office/officeart/2005/8/layout/vList2"/>
    <dgm:cxn modelId="{0DDDB0FE-8EE9-4A62-A982-81F3F9DDA4D3}" srcId="{563F450B-502A-4609-8258-A6AED7D8F138}" destId="{D98DCE51-1C7F-49C7-83D5-BBBCD2C70D40}" srcOrd="9" destOrd="0" parTransId="{DA0791B8-1EA7-4850-BE96-31747344E101}" sibTransId="{6A3A22C4-5F45-4B76-A495-E1DADABAB2EC}"/>
    <dgm:cxn modelId="{A936D0B7-7BCF-49AF-9396-EB45CCEABE2D}" srcId="{563F450B-502A-4609-8258-A6AED7D8F138}" destId="{1C486CED-3F2A-4B5F-8C5D-2B6EF0254938}" srcOrd="3" destOrd="0" parTransId="{F9A5408A-8620-4887-B2A6-4855C9719445}" sibTransId="{1B5563E7-8545-47B2-A6F9-9C3AB2182164}"/>
    <dgm:cxn modelId="{402CDB3D-325F-460C-89A8-FC79898479F8}" srcId="{563F450B-502A-4609-8258-A6AED7D8F138}" destId="{E2C5033E-812F-4F00-A867-9F6B6BDA678F}" srcOrd="11" destOrd="0" parTransId="{F5421514-86C1-4312-9525-1F091115805D}" sibTransId="{872BCFC2-AA32-41CA-B125-4911924D50F1}"/>
    <dgm:cxn modelId="{BADAAD1C-01A8-4F3F-8DCF-9274845E9822}" type="presOf" srcId="{B93F851D-8894-492E-A0D9-CC5F88E5DCD7}" destId="{52D02B2A-D1A2-4563-AF9E-8DC1C2C3312D}" srcOrd="0" destOrd="0" presId="urn:microsoft.com/office/officeart/2005/8/layout/vList2"/>
    <dgm:cxn modelId="{E9DA38E7-EA67-4406-8145-B595857B33CF}" type="presOf" srcId="{B241E98B-2028-4C63-886F-80BD988CD9F5}" destId="{D21F2E22-87C4-4F25-9A9D-8277CFFCD7CE}" srcOrd="0" destOrd="0" presId="urn:microsoft.com/office/officeart/2005/8/layout/vList2"/>
    <dgm:cxn modelId="{6F465B10-AB7B-4525-9235-5EBA3AC9E23A}" srcId="{563F450B-502A-4609-8258-A6AED7D8F138}" destId="{944BD764-DA16-4B66-BFC3-0EB0F1C9FC81}" srcOrd="4" destOrd="0" parTransId="{C6710BC9-C77C-4232-9D14-A0E01951E627}" sibTransId="{875C6D59-F489-42E9-8903-10F2CE0E5AB8}"/>
    <dgm:cxn modelId="{4C5EDC18-DFCE-4D66-B1A1-175C63B45209}" type="presOf" srcId="{E2C5033E-812F-4F00-A867-9F6B6BDA678F}" destId="{49C70882-1BA2-4720-884E-1204E654A9BF}" srcOrd="0" destOrd="0" presId="urn:microsoft.com/office/officeart/2005/8/layout/vList2"/>
    <dgm:cxn modelId="{675CD8B0-1538-4179-9866-20EC11837277}" srcId="{563F450B-502A-4609-8258-A6AED7D8F138}" destId="{19DEEF03-7468-40FF-915C-8185412B3289}" srcOrd="6" destOrd="0" parTransId="{FBAB5F02-7738-4F1D-AE88-24FC485BD09C}" sibTransId="{07C72400-6084-4D30-982E-F62F6839653E}"/>
    <dgm:cxn modelId="{75F6D9DA-3A9D-4966-839A-A720D4D639DE}" srcId="{563F450B-502A-4609-8258-A6AED7D8F138}" destId="{B93F851D-8894-492E-A0D9-CC5F88E5DCD7}" srcOrd="8" destOrd="0" parTransId="{3EADD803-8AD4-4BF0-B7BE-36E67FBC833B}" sibTransId="{48C99853-7E37-4223-B939-463C64A1760A}"/>
    <dgm:cxn modelId="{CF51BAFA-2DAD-4826-A473-63D799541FCA}" srcId="{563F450B-502A-4609-8258-A6AED7D8F138}" destId="{B241E98B-2028-4C63-886F-80BD988CD9F5}" srcOrd="10" destOrd="0" parTransId="{B0279BD8-DBD8-4B33-9165-D611B0A47612}" sibTransId="{9DCBFD9E-B295-4264-BA34-C09FDFF2B086}"/>
    <dgm:cxn modelId="{978DAD11-28E4-4458-891F-1B29A1B10EAC}" type="presOf" srcId="{16794C11-1BEC-4575-BB0B-442C33DF814E}" destId="{F5DF224B-2DC0-4CD4-9C41-EA0E5899C39B}" srcOrd="0" destOrd="0" presId="urn:microsoft.com/office/officeart/2005/8/layout/vList2"/>
    <dgm:cxn modelId="{FBAC062A-D966-4014-9ED7-EAE26A8552AB}" type="presOf" srcId="{10CBE227-1662-4E03-BAF4-6379446A8687}" destId="{51524B56-0B00-4EAB-B29C-EB815B048A77}" srcOrd="0" destOrd="0" presId="urn:microsoft.com/office/officeart/2005/8/layout/vList2"/>
    <dgm:cxn modelId="{C4F00D1D-A715-4D44-9051-6AE15956F67D}" type="presOf" srcId="{D98DCE51-1C7F-49C7-83D5-BBBCD2C70D40}" destId="{EF3BD937-4B4C-45DC-956E-5296E6E01FD9}" srcOrd="0" destOrd="0" presId="urn:microsoft.com/office/officeart/2005/8/layout/vList2"/>
    <dgm:cxn modelId="{D46C8936-B0DC-4891-B60F-13CE2B4E6807}" srcId="{563F450B-502A-4609-8258-A6AED7D8F138}" destId="{16794C11-1BEC-4575-BB0B-442C33DF814E}" srcOrd="1" destOrd="0" parTransId="{3BD7357E-9A5D-452C-8E1B-63C690DAB803}" sibTransId="{63F87293-0AD6-4497-8804-1A04986B50DF}"/>
    <dgm:cxn modelId="{F7B63FC8-297A-4F16-975A-95F284ABC89D}" type="presOf" srcId="{692DDE16-D5F0-4C00-94F4-1FD07EF3E56F}" destId="{88184717-2910-46CF-9600-F1E602F6276E}" srcOrd="0" destOrd="0" presId="urn:microsoft.com/office/officeart/2005/8/layout/vList2"/>
    <dgm:cxn modelId="{1DF3EDB6-70D2-4557-ADD2-210D7ECF6DE5}" type="presOf" srcId="{EC8D62F2-1FC9-4B26-85C2-7F7686D01600}" destId="{3C10D445-4F65-4A5A-8F78-FF9FCBC9CA32}" srcOrd="0" destOrd="0" presId="urn:microsoft.com/office/officeart/2005/8/layout/vList2"/>
    <dgm:cxn modelId="{80131C3F-F1FD-49D7-814E-A8570101921E}" type="presOf" srcId="{34779095-1071-4576-A168-8132DF0F3270}" destId="{86149462-C3F8-40EE-A8F5-BCDCB56E96CB}" srcOrd="0" destOrd="0" presId="urn:microsoft.com/office/officeart/2005/8/layout/vList2"/>
    <dgm:cxn modelId="{6F8EFCE6-1958-4854-A0A0-B50601F2B344}" type="presOf" srcId="{1C486CED-3F2A-4B5F-8C5D-2B6EF0254938}" destId="{D0DB7959-403C-4D0B-B9FF-3E4DA5AD8B28}" srcOrd="0" destOrd="0" presId="urn:microsoft.com/office/officeart/2005/8/layout/vList2"/>
    <dgm:cxn modelId="{625F4C8B-AC36-411E-A0EF-86D023B23F93}" srcId="{563F450B-502A-4609-8258-A6AED7D8F138}" destId="{10CBE227-1662-4E03-BAF4-6379446A8687}" srcOrd="7" destOrd="0" parTransId="{407F3441-2828-4745-A2DD-5E2E41AA1220}" sibTransId="{366D5A79-BB15-4FCC-86DB-891CEEE6CF35}"/>
    <dgm:cxn modelId="{E9270C07-4966-4471-B66D-15EE70F4D32F}" srcId="{563F450B-502A-4609-8258-A6AED7D8F138}" destId="{34779095-1071-4576-A168-8132DF0F3270}" srcOrd="0" destOrd="0" parTransId="{7D56E224-BF49-4303-A459-B51F49EB49D0}" sibTransId="{F960C72D-22B7-4602-91C0-93667B3D5F78}"/>
    <dgm:cxn modelId="{B9E0676B-6EE2-4BE1-AAE4-DF4DA55060A2}" type="presOf" srcId="{19DEEF03-7468-40FF-915C-8185412B3289}" destId="{2C226428-B758-4065-AB26-8C8B8838E177}" srcOrd="0" destOrd="0" presId="urn:microsoft.com/office/officeart/2005/8/layout/vList2"/>
    <dgm:cxn modelId="{3F0F2ECC-2A0E-49C0-A4C1-AC62C94D19A4}" type="presParOf" srcId="{EE052271-2F95-4072-8D2E-C5FC7E9BE601}" destId="{86149462-C3F8-40EE-A8F5-BCDCB56E96CB}" srcOrd="0" destOrd="0" presId="urn:microsoft.com/office/officeart/2005/8/layout/vList2"/>
    <dgm:cxn modelId="{F1C176FB-4688-48FE-8A23-F2554E129D57}" type="presParOf" srcId="{EE052271-2F95-4072-8D2E-C5FC7E9BE601}" destId="{DD595EB8-13AF-46FB-AA36-7437AFC79F7A}" srcOrd="1" destOrd="0" presId="urn:microsoft.com/office/officeart/2005/8/layout/vList2"/>
    <dgm:cxn modelId="{816912E1-B143-4DB5-A7CF-CB1809CBF4D5}" type="presParOf" srcId="{EE052271-2F95-4072-8D2E-C5FC7E9BE601}" destId="{F5DF224B-2DC0-4CD4-9C41-EA0E5899C39B}" srcOrd="2" destOrd="0" presId="urn:microsoft.com/office/officeart/2005/8/layout/vList2"/>
    <dgm:cxn modelId="{5D429E90-75EA-4AF5-8D2C-7C362A4BC866}" type="presParOf" srcId="{EE052271-2F95-4072-8D2E-C5FC7E9BE601}" destId="{8FC81803-8DB4-4731-8ABF-2E9B8545483D}" srcOrd="3" destOrd="0" presId="urn:microsoft.com/office/officeart/2005/8/layout/vList2"/>
    <dgm:cxn modelId="{3A1D6B77-3F07-4111-9888-FE9F6004B9FC}" type="presParOf" srcId="{EE052271-2F95-4072-8D2E-C5FC7E9BE601}" destId="{88184717-2910-46CF-9600-F1E602F6276E}" srcOrd="4" destOrd="0" presId="urn:microsoft.com/office/officeart/2005/8/layout/vList2"/>
    <dgm:cxn modelId="{CBB25166-121B-44DC-B829-4E846D48544F}" type="presParOf" srcId="{EE052271-2F95-4072-8D2E-C5FC7E9BE601}" destId="{CD2C5F48-9338-4C56-AAFA-8306D1D0D6A2}" srcOrd="5" destOrd="0" presId="urn:microsoft.com/office/officeart/2005/8/layout/vList2"/>
    <dgm:cxn modelId="{55F08010-CF8B-403F-ADBC-4E6AF29CDF1E}" type="presParOf" srcId="{EE052271-2F95-4072-8D2E-C5FC7E9BE601}" destId="{D0DB7959-403C-4D0B-B9FF-3E4DA5AD8B28}" srcOrd="6" destOrd="0" presId="urn:microsoft.com/office/officeart/2005/8/layout/vList2"/>
    <dgm:cxn modelId="{163CE13C-731F-4242-87EB-423C3B62E424}" type="presParOf" srcId="{EE052271-2F95-4072-8D2E-C5FC7E9BE601}" destId="{61A763A3-A70C-4F43-99BC-8C00D9BFC899}" srcOrd="7" destOrd="0" presId="urn:microsoft.com/office/officeart/2005/8/layout/vList2"/>
    <dgm:cxn modelId="{ED4FCE1F-A204-4EC5-965F-F73E98C79CFB}" type="presParOf" srcId="{EE052271-2F95-4072-8D2E-C5FC7E9BE601}" destId="{E002D30E-BBEC-45E4-BB22-612CA8C59522}" srcOrd="8" destOrd="0" presId="urn:microsoft.com/office/officeart/2005/8/layout/vList2"/>
    <dgm:cxn modelId="{5937A63D-BA2A-4E66-B240-4E78FC7B6E33}" type="presParOf" srcId="{EE052271-2F95-4072-8D2E-C5FC7E9BE601}" destId="{DE8C1284-8EC5-4D90-9879-4256D8C83FF9}" srcOrd="9" destOrd="0" presId="urn:microsoft.com/office/officeart/2005/8/layout/vList2"/>
    <dgm:cxn modelId="{304B63DA-4A2C-4F83-8029-850F05CFE954}" type="presParOf" srcId="{EE052271-2F95-4072-8D2E-C5FC7E9BE601}" destId="{3C10D445-4F65-4A5A-8F78-FF9FCBC9CA32}" srcOrd="10" destOrd="0" presId="urn:microsoft.com/office/officeart/2005/8/layout/vList2"/>
    <dgm:cxn modelId="{2E62E5F8-D1B1-4045-9807-717830FDA7F9}" type="presParOf" srcId="{EE052271-2F95-4072-8D2E-C5FC7E9BE601}" destId="{27145D81-64E4-4E4B-97F0-796326457F1D}" srcOrd="11" destOrd="0" presId="urn:microsoft.com/office/officeart/2005/8/layout/vList2"/>
    <dgm:cxn modelId="{692628C7-0772-45C3-9D01-879DB4F30E85}" type="presParOf" srcId="{EE052271-2F95-4072-8D2E-C5FC7E9BE601}" destId="{2C226428-B758-4065-AB26-8C8B8838E177}" srcOrd="12" destOrd="0" presId="urn:microsoft.com/office/officeart/2005/8/layout/vList2"/>
    <dgm:cxn modelId="{0516DF5F-A6AA-47DB-B62A-E4E5D6076914}" type="presParOf" srcId="{EE052271-2F95-4072-8D2E-C5FC7E9BE601}" destId="{049EAB64-6C32-4225-8EAE-9030D0E0F69D}" srcOrd="13" destOrd="0" presId="urn:microsoft.com/office/officeart/2005/8/layout/vList2"/>
    <dgm:cxn modelId="{5012179C-E7EF-4F43-8219-C0003E93C783}" type="presParOf" srcId="{EE052271-2F95-4072-8D2E-C5FC7E9BE601}" destId="{51524B56-0B00-4EAB-B29C-EB815B048A77}" srcOrd="14" destOrd="0" presId="urn:microsoft.com/office/officeart/2005/8/layout/vList2"/>
    <dgm:cxn modelId="{1A6D9F20-4A0A-4042-A9DA-B928A4BC5362}" type="presParOf" srcId="{EE052271-2F95-4072-8D2E-C5FC7E9BE601}" destId="{4ADC946C-B671-4F43-8983-3903D229A8E8}" srcOrd="15" destOrd="0" presId="urn:microsoft.com/office/officeart/2005/8/layout/vList2"/>
    <dgm:cxn modelId="{F2882021-BB73-4F76-9CF8-E902B055C496}" type="presParOf" srcId="{EE052271-2F95-4072-8D2E-C5FC7E9BE601}" destId="{52D02B2A-D1A2-4563-AF9E-8DC1C2C3312D}" srcOrd="16" destOrd="0" presId="urn:microsoft.com/office/officeart/2005/8/layout/vList2"/>
    <dgm:cxn modelId="{EF4BD762-B5EC-4BEC-8B6E-48DC8C7990BE}" type="presParOf" srcId="{EE052271-2F95-4072-8D2E-C5FC7E9BE601}" destId="{6742A7A5-673D-40F5-850F-C922A0F28F15}" srcOrd="17" destOrd="0" presId="urn:microsoft.com/office/officeart/2005/8/layout/vList2"/>
    <dgm:cxn modelId="{67D0B09B-2A73-4AB1-97F9-13F0BE4E6170}" type="presParOf" srcId="{EE052271-2F95-4072-8D2E-C5FC7E9BE601}" destId="{EF3BD937-4B4C-45DC-956E-5296E6E01FD9}" srcOrd="18" destOrd="0" presId="urn:microsoft.com/office/officeart/2005/8/layout/vList2"/>
    <dgm:cxn modelId="{0B3F8867-93DA-4722-944A-BDB454783236}" type="presParOf" srcId="{EE052271-2F95-4072-8D2E-C5FC7E9BE601}" destId="{459B8165-C7E2-4106-B81B-1118D2C42A27}" srcOrd="19" destOrd="0" presId="urn:microsoft.com/office/officeart/2005/8/layout/vList2"/>
    <dgm:cxn modelId="{E693BE33-95B9-4407-8B0A-0FA0997A3A2D}" type="presParOf" srcId="{EE052271-2F95-4072-8D2E-C5FC7E9BE601}" destId="{D21F2E22-87C4-4F25-9A9D-8277CFFCD7CE}" srcOrd="20" destOrd="0" presId="urn:microsoft.com/office/officeart/2005/8/layout/vList2"/>
    <dgm:cxn modelId="{86D29F68-5C82-4A2F-B241-DF0220B02FD7}" type="presParOf" srcId="{EE052271-2F95-4072-8D2E-C5FC7E9BE601}" destId="{9A67A08C-F4B0-4A7F-95B6-27D13E4F227A}" srcOrd="21" destOrd="0" presId="urn:microsoft.com/office/officeart/2005/8/layout/vList2"/>
    <dgm:cxn modelId="{588A559D-FCED-4B27-A1F8-55E1AAB31920}" type="presParOf" srcId="{EE052271-2F95-4072-8D2E-C5FC7E9BE601}" destId="{49C70882-1BA2-4720-884E-1204E654A9BF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18687-CF1B-43E7-876A-B98466D8FD21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E7482-EDB9-44E6-AAD1-056CA0002718}">
      <dgm:prSet phldrT="[Text]"/>
      <dgm:spPr/>
      <dgm:t>
        <a:bodyPr/>
        <a:lstStyle/>
        <a:p>
          <a:r>
            <a:rPr lang="en-US" dirty="0" err="1" smtClean="0"/>
            <a:t>Funtions</a:t>
          </a:r>
          <a:endParaRPr lang="en-US" dirty="0"/>
        </a:p>
      </dgm:t>
    </dgm:pt>
    <dgm:pt modelId="{80649D08-9BCC-4E6F-A9E9-4C189A60CF3E}" type="parTrans" cxnId="{086F2510-E6E7-4410-AED5-664C7C8D7102}">
      <dgm:prSet/>
      <dgm:spPr/>
      <dgm:t>
        <a:bodyPr/>
        <a:lstStyle/>
        <a:p>
          <a:endParaRPr lang="en-US"/>
        </a:p>
      </dgm:t>
    </dgm:pt>
    <dgm:pt modelId="{C3D07131-D7F0-4E86-9FD1-3C783A9D52E8}" type="sibTrans" cxnId="{086F2510-E6E7-4410-AED5-664C7C8D7102}">
      <dgm:prSet/>
      <dgm:spPr/>
      <dgm:t>
        <a:bodyPr/>
        <a:lstStyle/>
        <a:p>
          <a:endParaRPr lang="en-US"/>
        </a:p>
      </dgm:t>
    </dgm:pt>
    <dgm:pt modelId="{65937CC9-4017-43CE-AB1F-9B7EE22B06D1}">
      <dgm:prSet phldrT="[Text]" custT="1"/>
      <dgm:spPr/>
      <dgm:t>
        <a:bodyPr/>
        <a:lstStyle/>
        <a:p>
          <a:pPr marL="228600" lvl="1" indent="0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400" dirty="0"/>
        </a:p>
      </dgm:t>
    </dgm:pt>
    <dgm:pt modelId="{53EABBE9-6407-434D-889A-D0F866EB62E9}" type="parTrans" cxnId="{1A23DA68-607B-4308-BA75-A2FA79ED61B3}">
      <dgm:prSet/>
      <dgm:spPr/>
      <dgm:t>
        <a:bodyPr/>
        <a:lstStyle/>
        <a:p>
          <a:endParaRPr lang="en-US"/>
        </a:p>
      </dgm:t>
    </dgm:pt>
    <dgm:pt modelId="{D0ADC800-17BB-4044-872C-1B46641966F6}" type="sibTrans" cxnId="{1A23DA68-607B-4308-BA75-A2FA79ED61B3}">
      <dgm:prSet/>
      <dgm:spPr/>
      <dgm:t>
        <a:bodyPr/>
        <a:lstStyle/>
        <a:p>
          <a:endParaRPr lang="en-US"/>
        </a:p>
      </dgm:t>
    </dgm:pt>
    <dgm:pt modelId="{8A6E906F-BE66-4ABC-9D19-A89F47112E45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 smtClean="0"/>
            <a:t>Add </a:t>
          </a:r>
          <a:r>
            <a:rPr lang="en-US" sz="2400" dirty="0" err="1" smtClean="0"/>
            <a:t>emp</a:t>
          </a:r>
          <a:endParaRPr lang="en-US" sz="2400" dirty="0"/>
        </a:p>
      </dgm:t>
    </dgm:pt>
    <dgm:pt modelId="{1C9B5FCD-1E9D-43E4-8B79-E87ECAA41F68}" type="parTrans" cxnId="{34A7E631-15CA-4B80-A984-FADB58B8EE24}">
      <dgm:prSet/>
      <dgm:spPr/>
      <dgm:t>
        <a:bodyPr/>
        <a:lstStyle/>
        <a:p>
          <a:endParaRPr lang="en-US"/>
        </a:p>
      </dgm:t>
    </dgm:pt>
    <dgm:pt modelId="{8860AB4C-0B9B-4426-9BCD-5BC5A77DB2DE}" type="sibTrans" cxnId="{34A7E631-15CA-4B80-A984-FADB58B8EE24}">
      <dgm:prSet/>
      <dgm:spPr/>
      <dgm:t>
        <a:bodyPr/>
        <a:lstStyle/>
        <a:p>
          <a:endParaRPr lang="en-US"/>
        </a:p>
      </dgm:t>
    </dgm:pt>
    <dgm:pt modelId="{612D4030-3D00-4181-A290-528C426D9AA9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68459F4-1382-48CE-90E2-108986F16A05}" type="parTrans" cxnId="{F3361399-27DB-41D4-9024-736BBFCE055F}">
      <dgm:prSet/>
      <dgm:spPr/>
      <dgm:t>
        <a:bodyPr/>
        <a:lstStyle/>
        <a:p>
          <a:endParaRPr lang="en-US"/>
        </a:p>
      </dgm:t>
    </dgm:pt>
    <dgm:pt modelId="{86111631-97EE-451E-AB73-D29D7D198513}" type="sibTrans" cxnId="{F3361399-27DB-41D4-9024-736BBFCE055F}">
      <dgm:prSet/>
      <dgm:spPr/>
      <dgm:t>
        <a:bodyPr/>
        <a:lstStyle/>
        <a:p>
          <a:endParaRPr lang="en-US"/>
        </a:p>
      </dgm:t>
    </dgm:pt>
    <dgm:pt modelId="{3FB6D30A-1558-4278-B65F-DC104A0B8B73}">
      <dgm:prSet phldrT="[Text]" custT="1"/>
      <dgm:spPr/>
      <dgm:t>
        <a:bodyPr/>
        <a:lstStyle/>
        <a:p>
          <a:r>
            <a:rPr lang="en-US" sz="2000" dirty="0" smtClean="0"/>
            <a:t>Used </a:t>
          </a:r>
          <a:r>
            <a:rPr lang="en-US" sz="2000" dirty="0" err="1" smtClean="0"/>
            <a:t>css</a:t>
          </a:r>
          <a:endParaRPr lang="en-US" sz="2000" dirty="0"/>
        </a:p>
      </dgm:t>
    </dgm:pt>
    <dgm:pt modelId="{4F3D6C25-998A-4658-849E-DD257EA0A7A2}" type="parTrans" cxnId="{AFCBCE69-AA9F-4E00-A524-210074DD9A72}">
      <dgm:prSet/>
      <dgm:spPr/>
      <dgm:t>
        <a:bodyPr/>
        <a:lstStyle/>
        <a:p>
          <a:endParaRPr lang="en-US"/>
        </a:p>
      </dgm:t>
    </dgm:pt>
    <dgm:pt modelId="{C462E98F-92EA-406E-8C57-832AADCB8125}" type="sibTrans" cxnId="{AFCBCE69-AA9F-4E00-A524-210074DD9A72}">
      <dgm:prSet/>
      <dgm:spPr/>
      <dgm:t>
        <a:bodyPr/>
        <a:lstStyle/>
        <a:p>
          <a:endParaRPr lang="en-US"/>
        </a:p>
      </dgm:t>
    </dgm:pt>
    <dgm:pt modelId="{E8611EAE-0C21-4EFF-93A1-FD1761E8AA4E}">
      <dgm:prSet phldrT="[Text]" custT="1"/>
      <dgm:spPr/>
      <dgm:t>
        <a:bodyPr/>
        <a:lstStyle/>
        <a:p>
          <a:r>
            <a:rPr lang="en-US" sz="2000" dirty="0" smtClean="0"/>
            <a:t>We used panes on their different types.</a:t>
          </a:r>
          <a:endParaRPr lang="en-US" sz="2000" dirty="0"/>
        </a:p>
      </dgm:t>
    </dgm:pt>
    <dgm:pt modelId="{31978583-E5F7-4A2A-A946-39C9491999CD}" type="parTrans" cxnId="{8180F2BA-E0CB-4BE2-AAF7-9FE934B0C990}">
      <dgm:prSet/>
      <dgm:spPr/>
      <dgm:t>
        <a:bodyPr/>
        <a:lstStyle/>
        <a:p>
          <a:endParaRPr lang="en-US"/>
        </a:p>
      </dgm:t>
    </dgm:pt>
    <dgm:pt modelId="{DE495522-EB98-4545-9C17-50BC691C91CE}" type="sibTrans" cxnId="{8180F2BA-E0CB-4BE2-AAF7-9FE934B0C990}">
      <dgm:prSet/>
      <dgm:spPr/>
      <dgm:t>
        <a:bodyPr/>
        <a:lstStyle/>
        <a:p>
          <a:endParaRPr lang="en-US"/>
        </a:p>
      </dgm:t>
    </dgm:pt>
    <dgm:pt modelId="{5CA14E8D-15E4-46AC-9673-C3C9A1AC0FBC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 smtClean="0"/>
            <a:t>Remove </a:t>
          </a:r>
          <a:r>
            <a:rPr lang="en-US" sz="2400" dirty="0" err="1" smtClean="0"/>
            <a:t>emp</a:t>
          </a:r>
          <a:endParaRPr lang="en-US" sz="2400" dirty="0"/>
        </a:p>
      </dgm:t>
    </dgm:pt>
    <dgm:pt modelId="{A6D4D059-93B9-42B4-AD66-E3049649145C}" type="parTrans" cxnId="{76BDC816-4716-47A9-8828-456652935061}">
      <dgm:prSet/>
      <dgm:spPr/>
      <dgm:t>
        <a:bodyPr/>
        <a:lstStyle/>
        <a:p>
          <a:endParaRPr lang="en-US"/>
        </a:p>
      </dgm:t>
    </dgm:pt>
    <dgm:pt modelId="{F62ABBB6-0561-486F-BE1C-1FD7E133F5A0}" type="sibTrans" cxnId="{76BDC816-4716-47A9-8828-456652935061}">
      <dgm:prSet/>
      <dgm:spPr/>
      <dgm:t>
        <a:bodyPr/>
        <a:lstStyle/>
        <a:p>
          <a:endParaRPr lang="en-US"/>
        </a:p>
      </dgm:t>
    </dgm:pt>
    <dgm:pt modelId="{57E372A8-08C5-4702-A6D6-254E1F869408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 smtClean="0"/>
            <a:t>Modify </a:t>
          </a:r>
          <a:r>
            <a:rPr lang="en-US" sz="2400" dirty="0" err="1" smtClean="0"/>
            <a:t>emp</a:t>
          </a:r>
          <a:endParaRPr lang="en-US" sz="2400" dirty="0"/>
        </a:p>
      </dgm:t>
    </dgm:pt>
    <dgm:pt modelId="{19B89CBC-33CA-412A-B9E7-B23810362AA6}" type="parTrans" cxnId="{8C3FEAAF-AB8F-4F0D-9113-EDD0C4E165B1}">
      <dgm:prSet/>
      <dgm:spPr/>
      <dgm:t>
        <a:bodyPr/>
        <a:lstStyle/>
        <a:p>
          <a:endParaRPr lang="en-US"/>
        </a:p>
      </dgm:t>
    </dgm:pt>
    <dgm:pt modelId="{399DEBF0-71D1-4232-A624-C6D3BBDA0637}" type="sibTrans" cxnId="{8C3FEAAF-AB8F-4F0D-9113-EDD0C4E165B1}">
      <dgm:prSet/>
      <dgm:spPr/>
      <dgm:t>
        <a:bodyPr/>
        <a:lstStyle/>
        <a:p>
          <a:endParaRPr lang="en-US"/>
        </a:p>
      </dgm:t>
    </dgm:pt>
    <dgm:pt modelId="{FD814B1A-A293-4D1B-A2FD-DAA4396B11F9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 smtClean="0"/>
            <a:t>Search </a:t>
          </a:r>
          <a:r>
            <a:rPr lang="en-US" sz="2400" dirty="0" err="1" smtClean="0"/>
            <a:t>emp</a:t>
          </a:r>
          <a:endParaRPr lang="en-US" sz="2400" dirty="0"/>
        </a:p>
      </dgm:t>
    </dgm:pt>
    <dgm:pt modelId="{ADDF055E-2C07-40E5-8B12-496E9E9B4F58}" type="parTrans" cxnId="{126314AB-0A72-4A7A-A41F-921FC1020574}">
      <dgm:prSet/>
      <dgm:spPr/>
      <dgm:t>
        <a:bodyPr/>
        <a:lstStyle/>
        <a:p>
          <a:endParaRPr lang="en-US"/>
        </a:p>
      </dgm:t>
    </dgm:pt>
    <dgm:pt modelId="{99A37780-1051-4D86-A6A5-7C9545456BD5}" type="sibTrans" cxnId="{126314AB-0A72-4A7A-A41F-921FC1020574}">
      <dgm:prSet/>
      <dgm:spPr/>
      <dgm:t>
        <a:bodyPr/>
        <a:lstStyle/>
        <a:p>
          <a:endParaRPr lang="en-US"/>
        </a:p>
      </dgm:t>
    </dgm:pt>
    <dgm:pt modelId="{D9CE048F-80B2-446A-974B-950134F599C5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 smtClean="0"/>
            <a:t>Add stock</a:t>
          </a:r>
          <a:endParaRPr lang="en-US" sz="2400" dirty="0"/>
        </a:p>
      </dgm:t>
    </dgm:pt>
    <dgm:pt modelId="{491B0D92-5701-4E41-9D4F-6C553B03257B}" type="parTrans" cxnId="{92C69CE8-33F6-402B-AF11-5E1DA2C45866}">
      <dgm:prSet/>
      <dgm:spPr/>
      <dgm:t>
        <a:bodyPr/>
        <a:lstStyle/>
        <a:p>
          <a:endParaRPr lang="en-US"/>
        </a:p>
      </dgm:t>
    </dgm:pt>
    <dgm:pt modelId="{4CFF087D-2EA1-4319-9034-1B4332FFB2B6}" type="sibTrans" cxnId="{92C69CE8-33F6-402B-AF11-5E1DA2C45866}">
      <dgm:prSet/>
      <dgm:spPr/>
      <dgm:t>
        <a:bodyPr/>
        <a:lstStyle/>
        <a:p>
          <a:endParaRPr lang="en-US"/>
        </a:p>
      </dgm:t>
    </dgm:pt>
    <dgm:pt modelId="{D9CE2547-C31A-4A32-8A72-9B0E7928DF1A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 smtClean="0"/>
            <a:t>Remove stock</a:t>
          </a:r>
          <a:endParaRPr lang="en-US" sz="2400" dirty="0"/>
        </a:p>
      </dgm:t>
    </dgm:pt>
    <dgm:pt modelId="{25FB454A-B3F8-45BC-90DB-A4A8AC865A6B}" type="parTrans" cxnId="{F562D8A1-8E13-47E1-B0B6-F1FD3265AD9A}">
      <dgm:prSet/>
      <dgm:spPr/>
      <dgm:t>
        <a:bodyPr/>
        <a:lstStyle/>
        <a:p>
          <a:endParaRPr lang="en-US"/>
        </a:p>
      </dgm:t>
    </dgm:pt>
    <dgm:pt modelId="{460C8F05-BCC8-40B6-A162-411F2DC4D869}" type="sibTrans" cxnId="{F562D8A1-8E13-47E1-B0B6-F1FD3265AD9A}">
      <dgm:prSet/>
      <dgm:spPr/>
      <dgm:t>
        <a:bodyPr/>
        <a:lstStyle/>
        <a:p>
          <a:endParaRPr lang="en-US"/>
        </a:p>
      </dgm:t>
    </dgm:pt>
    <dgm:pt modelId="{3926694B-80BC-4F7E-804F-306F789B7165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 smtClean="0"/>
            <a:t>Add drink</a:t>
          </a:r>
          <a:endParaRPr lang="en-US" sz="2400" dirty="0"/>
        </a:p>
      </dgm:t>
    </dgm:pt>
    <dgm:pt modelId="{70EBD180-E408-478D-9DD7-2FFAC41850C3}" type="parTrans" cxnId="{4E213D0A-5EFB-4FBD-AE56-2E63672CAF07}">
      <dgm:prSet/>
      <dgm:spPr/>
      <dgm:t>
        <a:bodyPr/>
        <a:lstStyle/>
        <a:p>
          <a:endParaRPr lang="en-US"/>
        </a:p>
      </dgm:t>
    </dgm:pt>
    <dgm:pt modelId="{CAE7C13C-3DEF-46EA-9710-90BDC5A15CD8}" type="sibTrans" cxnId="{4E213D0A-5EFB-4FBD-AE56-2E63672CAF07}">
      <dgm:prSet/>
      <dgm:spPr/>
      <dgm:t>
        <a:bodyPr/>
        <a:lstStyle/>
        <a:p>
          <a:endParaRPr lang="en-US"/>
        </a:p>
      </dgm:t>
    </dgm:pt>
    <dgm:pt modelId="{05444263-3A88-49A3-A659-EF485749FA72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 smtClean="0"/>
            <a:t>Remove drink</a:t>
          </a:r>
          <a:endParaRPr lang="en-US" sz="2400" dirty="0"/>
        </a:p>
      </dgm:t>
    </dgm:pt>
    <dgm:pt modelId="{A076C03D-41D6-4310-B886-131F4686EA88}" type="parTrans" cxnId="{26B4907D-FDC9-4EC9-8D3D-2189889BBF2C}">
      <dgm:prSet/>
      <dgm:spPr/>
      <dgm:t>
        <a:bodyPr/>
        <a:lstStyle/>
        <a:p>
          <a:endParaRPr lang="en-US"/>
        </a:p>
      </dgm:t>
    </dgm:pt>
    <dgm:pt modelId="{7B7BF5F5-A9A2-47C8-9AD2-7269BE5F8763}" type="sibTrans" cxnId="{26B4907D-FDC9-4EC9-8D3D-2189889BBF2C}">
      <dgm:prSet/>
      <dgm:spPr/>
      <dgm:t>
        <a:bodyPr/>
        <a:lstStyle/>
        <a:p>
          <a:endParaRPr lang="en-US"/>
        </a:p>
      </dgm:t>
    </dgm:pt>
    <dgm:pt modelId="{6F2AC991-28D1-4DB9-9A3D-7821D617FDA0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 smtClean="0"/>
            <a:t>Add plate</a:t>
          </a:r>
          <a:endParaRPr lang="en-US" sz="2400" dirty="0"/>
        </a:p>
      </dgm:t>
    </dgm:pt>
    <dgm:pt modelId="{A86D8F58-B39F-4F11-9F9E-157BA981F1FC}" type="parTrans" cxnId="{068C0146-3E24-4719-9C98-ABCB1848064B}">
      <dgm:prSet/>
      <dgm:spPr/>
      <dgm:t>
        <a:bodyPr/>
        <a:lstStyle/>
        <a:p>
          <a:endParaRPr lang="en-US"/>
        </a:p>
      </dgm:t>
    </dgm:pt>
    <dgm:pt modelId="{BA83C885-5393-41C2-86E0-8E3E91A6EF22}" type="sibTrans" cxnId="{068C0146-3E24-4719-9C98-ABCB1848064B}">
      <dgm:prSet/>
      <dgm:spPr/>
      <dgm:t>
        <a:bodyPr/>
        <a:lstStyle/>
        <a:p>
          <a:endParaRPr lang="en-US"/>
        </a:p>
      </dgm:t>
    </dgm:pt>
    <dgm:pt modelId="{2B897D94-C2B9-4609-9EB7-9CE90ADC2A23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 smtClean="0"/>
            <a:t>Remove plat</a:t>
          </a:r>
          <a:endParaRPr lang="en-US" sz="2400" dirty="0"/>
        </a:p>
      </dgm:t>
    </dgm:pt>
    <dgm:pt modelId="{227BB2DB-4DB3-4BDC-A9EC-A9949B91F2F1}" type="parTrans" cxnId="{516D927D-24EB-45F6-94C8-0ABC952AAA37}">
      <dgm:prSet/>
      <dgm:spPr/>
      <dgm:t>
        <a:bodyPr/>
        <a:lstStyle/>
        <a:p>
          <a:endParaRPr lang="en-US"/>
        </a:p>
      </dgm:t>
    </dgm:pt>
    <dgm:pt modelId="{81EE9C9A-BD34-4CF7-AE1F-E37CD089E8E1}" type="sibTrans" cxnId="{516D927D-24EB-45F6-94C8-0ABC952AAA37}">
      <dgm:prSet/>
      <dgm:spPr/>
      <dgm:t>
        <a:bodyPr/>
        <a:lstStyle/>
        <a:p>
          <a:endParaRPr lang="en-US"/>
        </a:p>
      </dgm:t>
    </dgm:pt>
    <dgm:pt modelId="{5C508C60-BCA1-4D74-B31D-E0D1CF7272B6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 smtClean="0"/>
            <a:t>Etc…</a:t>
          </a:r>
        </a:p>
        <a:p>
          <a:pPr marL="228600" lvl="1" indent="0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400" dirty="0"/>
        </a:p>
      </dgm:t>
    </dgm:pt>
    <dgm:pt modelId="{C0A17B30-DAFB-4044-AE5A-BAF7048297E3}" type="parTrans" cxnId="{261B8AA5-B4D0-4A2E-A92B-9CE38B0B3F43}">
      <dgm:prSet/>
      <dgm:spPr/>
      <dgm:t>
        <a:bodyPr/>
        <a:lstStyle/>
        <a:p>
          <a:endParaRPr lang="en-US"/>
        </a:p>
      </dgm:t>
    </dgm:pt>
    <dgm:pt modelId="{D509D533-B431-4777-9CFD-32A09696C867}" type="sibTrans" cxnId="{261B8AA5-B4D0-4A2E-A92B-9CE38B0B3F43}">
      <dgm:prSet/>
      <dgm:spPr/>
      <dgm:t>
        <a:bodyPr/>
        <a:lstStyle/>
        <a:p>
          <a:endParaRPr lang="en-US"/>
        </a:p>
      </dgm:t>
    </dgm:pt>
    <dgm:pt modelId="{EBF03A4D-2CAB-4A65-AAF9-AC66BDDB25CA}">
      <dgm:prSet phldrT="[Text]" custT="1"/>
      <dgm:spPr/>
      <dgm:t>
        <a:bodyPr/>
        <a:lstStyle/>
        <a:p>
          <a:r>
            <a:rPr lang="en-US" sz="2000" dirty="0" smtClean="0"/>
            <a:t>We used </a:t>
          </a:r>
          <a:r>
            <a:rPr lang="en-US" sz="2000" dirty="0" err="1" smtClean="0"/>
            <a:t>Vbox</a:t>
          </a:r>
          <a:r>
            <a:rPr lang="en-US" sz="2000" dirty="0" smtClean="0"/>
            <a:t> </a:t>
          </a:r>
          <a:r>
            <a:rPr lang="en-US" sz="2000" dirty="0" err="1" smtClean="0"/>
            <a:t>Hbox</a:t>
          </a:r>
          <a:endParaRPr lang="en-US" sz="2000" dirty="0"/>
        </a:p>
      </dgm:t>
    </dgm:pt>
    <dgm:pt modelId="{8779C9F6-DBA9-4CC5-BB5C-E755D1AD0AC5}" type="parTrans" cxnId="{555A6ECA-2A9E-4C59-89B1-A7E3B68120B9}">
      <dgm:prSet/>
      <dgm:spPr/>
      <dgm:t>
        <a:bodyPr/>
        <a:lstStyle/>
        <a:p>
          <a:endParaRPr lang="en-US"/>
        </a:p>
      </dgm:t>
    </dgm:pt>
    <dgm:pt modelId="{BA3569F0-6573-4F33-992F-68BEC9A0C235}" type="sibTrans" cxnId="{555A6ECA-2A9E-4C59-89B1-A7E3B68120B9}">
      <dgm:prSet/>
      <dgm:spPr/>
      <dgm:t>
        <a:bodyPr/>
        <a:lstStyle/>
        <a:p>
          <a:endParaRPr lang="en-US"/>
        </a:p>
      </dgm:t>
    </dgm:pt>
    <dgm:pt modelId="{675875FB-4DFA-424D-B416-34283AD92B8B}">
      <dgm:prSet phldrT="[Text]" custT="1"/>
      <dgm:spPr/>
      <dgm:t>
        <a:bodyPr/>
        <a:lstStyle/>
        <a:p>
          <a:r>
            <a:rPr lang="en-US" sz="2000" dirty="0" smtClean="0"/>
            <a:t>Buttons</a:t>
          </a:r>
          <a:endParaRPr lang="en-US" sz="2000" dirty="0"/>
        </a:p>
      </dgm:t>
    </dgm:pt>
    <dgm:pt modelId="{8C6F81A7-E010-43D2-A8C9-32D1D4047C55}" type="parTrans" cxnId="{7D6E3E06-276A-439D-9C55-8C18421873DE}">
      <dgm:prSet/>
      <dgm:spPr/>
      <dgm:t>
        <a:bodyPr/>
        <a:lstStyle/>
        <a:p>
          <a:endParaRPr lang="en-US"/>
        </a:p>
      </dgm:t>
    </dgm:pt>
    <dgm:pt modelId="{A79CB192-8BB2-48CA-80FC-ADC95A325CC8}" type="sibTrans" cxnId="{7D6E3E06-276A-439D-9C55-8C18421873DE}">
      <dgm:prSet/>
      <dgm:spPr/>
      <dgm:t>
        <a:bodyPr/>
        <a:lstStyle/>
        <a:p>
          <a:endParaRPr lang="en-US"/>
        </a:p>
      </dgm:t>
    </dgm:pt>
    <dgm:pt modelId="{5B81B63D-7033-44F7-84FA-85E04270DBCD}">
      <dgm:prSet phldrT="[Text]" custT="1"/>
      <dgm:spPr/>
      <dgm:t>
        <a:bodyPr/>
        <a:lstStyle/>
        <a:p>
          <a:r>
            <a:rPr lang="en-US" sz="2000" dirty="0" smtClean="0"/>
            <a:t>Labels</a:t>
          </a:r>
          <a:endParaRPr lang="en-US" sz="2000" dirty="0"/>
        </a:p>
      </dgm:t>
    </dgm:pt>
    <dgm:pt modelId="{01E1BA82-7C92-40E3-964C-3F38D7D54131}" type="parTrans" cxnId="{F1C65D69-4F14-4179-9C0F-537F1D360EB2}">
      <dgm:prSet/>
      <dgm:spPr/>
      <dgm:t>
        <a:bodyPr/>
        <a:lstStyle/>
        <a:p>
          <a:endParaRPr lang="en-US"/>
        </a:p>
      </dgm:t>
    </dgm:pt>
    <dgm:pt modelId="{148F3F9B-CF5F-49D5-99C4-A9084B3E7C47}" type="sibTrans" cxnId="{F1C65D69-4F14-4179-9C0F-537F1D360EB2}">
      <dgm:prSet/>
      <dgm:spPr/>
      <dgm:t>
        <a:bodyPr/>
        <a:lstStyle/>
        <a:p>
          <a:endParaRPr lang="en-US"/>
        </a:p>
      </dgm:t>
    </dgm:pt>
    <dgm:pt modelId="{EC006F05-C2B6-4F8F-93A7-F604E4C93A96}">
      <dgm:prSet phldrT="[Text]" custT="1"/>
      <dgm:spPr/>
      <dgm:t>
        <a:bodyPr/>
        <a:lstStyle/>
        <a:p>
          <a:r>
            <a:rPr lang="en-US" sz="2000" dirty="0" err="1" smtClean="0"/>
            <a:t>Textfields</a:t>
          </a:r>
          <a:endParaRPr lang="en-US" sz="2000" dirty="0"/>
        </a:p>
      </dgm:t>
    </dgm:pt>
    <dgm:pt modelId="{E1DDFA5B-9EF9-4FBE-9E66-36EF37F6EBA3}" type="parTrans" cxnId="{136FC786-47F4-471C-BBE5-E10144F8D00D}">
      <dgm:prSet/>
      <dgm:spPr/>
      <dgm:t>
        <a:bodyPr/>
        <a:lstStyle/>
        <a:p>
          <a:endParaRPr lang="en-US"/>
        </a:p>
      </dgm:t>
    </dgm:pt>
    <dgm:pt modelId="{3E847DD3-C13F-472A-96DD-8E74D9E0482D}" type="sibTrans" cxnId="{136FC786-47F4-471C-BBE5-E10144F8D00D}">
      <dgm:prSet/>
      <dgm:spPr/>
      <dgm:t>
        <a:bodyPr/>
        <a:lstStyle/>
        <a:p>
          <a:endParaRPr lang="en-US"/>
        </a:p>
      </dgm:t>
    </dgm:pt>
    <dgm:pt modelId="{CBA61973-0B27-44A9-836A-E826D5E75B7F}">
      <dgm:prSet phldrT="[Text]" custT="1"/>
      <dgm:spPr/>
      <dgm:t>
        <a:bodyPr/>
        <a:lstStyle/>
        <a:p>
          <a:r>
            <a:rPr lang="en-US" sz="2000" dirty="0" err="1" smtClean="0"/>
            <a:t>Comboxes</a:t>
          </a:r>
          <a:endParaRPr lang="en-US" sz="2000" dirty="0"/>
        </a:p>
      </dgm:t>
    </dgm:pt>
    <dgm:pt modelId="{9723F68B-4367-40CD-9856-8DB2A631281B}" type="parTrans" cxnId="{F026A380-2B11-4079-B4E0-82E6548D341A}">
      <dgm:prSet/>
      <dgm:spPr/>
      <dgm:t>
        <a:bodyPr/>
        <a:lstStyle/>
        <a:p>
          <a:endParaRPr lang="en-US"/>
        </a:p>
      </dgm:t>
    </dgm:pt>
    <dgm:pt modelId="{1C272D2A-DB09-4C1C-865D-940DAE087C8F}" type="sibTrans" cxnId="{F026A380-2B11-4079-B4E0-82E6548D341A}">
      <dgm:prSet/>
      <dgm:spPr/>
      <dgm:t>
        <a:bodyPr/>
        <a:lstStyle/>
        <a:p>
          <a:endParaRPr lang="en-US"/>
        </a:p>
      </dgm:t>
    </dgm:pt>
    <dgm:pt modelId="{B78A19D0-19DD-4C6D-98C3-8A34EB0D0C04}">
      <dgm:prSet phldrT="[Text]" custT="1"/>
      <dgm:spPr/>
      <dgm:t>
        <a:bodyPr/>
        <a:lstStyle/>
        <a:p>
          <a:r>
            <a:rPr lang="en-US" sz="2000" dirty="0" smtClean="0"/>
            <a:t>Scrollbar</a:t>
          </a:r>
          <a:endParaRPr lang="en-US" sz="2000" dirty="0"/>
        </a:p>
      </dgm:t>
    </dgm:pt>
    <dgm:pt modelId="{DE3A7A39-6A94-48DF-8551-F8CFF6A192B9}" type="parTrans" cxnId="{4056C5FF-AB65-44B9-905A-8980C9F4B844}">
      <dgm:prSet/>
      <dgm:spPr/>
      <dgm:t>
        <a:bodyPr/>
        <a:lstStyle/>
        <a:p>
          <a:endParaRPr lang="en-US"/>
        </a:p>
      </dgm:t>
    </dgm:pt>
    <dgm:pt modelId="{2BEEC9EB-0222-435F-90B3-2B6A841744D9}" type="sibTrans" cxnId="{4056C5FF-AB65-44B9-905A-8980C9F4B844}">
      <dgm:prSet/>
      <dgm:spPr/>
      <dgm:t>
        <a:bodyPr/>
        <a:lstStyle/>
        <a:p>
          <a:endParaRPr lang="en-US"/>
        </a:p>
      </dgm:t>
    </dgm:pt>
    <dgm:pt modelId="{96527215-91E2-40A0-80EA-8DFC29CB5C8B}">
      <dgm:prSet phldrT="[Text]" custT="1"/>
      <dgm:spPr/>
      <dgm:t>
        <a:bodyPr/>
        <a:lstStyle/>
        <a:p>
          <a:r>
            <a:rPr lang="en-US" sz="2000" dirty="0" err="1" smtClean="0"/>
            <a:t>Scrollpane</a:t>
          </a:r>
          <a:endParaRPr lang="en-US" sz="2000" dirty="0"/>
        </a:p>
      </dgm:t>
    </dgm:pt>
    <dgm:pt modelId="{9224BA48-8820-4DEC-88D6-3D354F3ED165}" type="parTrans" cxnId="{1C18503C-BE2C-4BF3-9EDA-6A0075057593}">
      <dgm:prSet/>
      <dgm:spPr/>
      <dgm:t>
        <a:bodyPr/>
        <a:lstStyle/>
        <a:p>
          <a:endParaRPr lang="en-US"/>
        </a:p>
      </dgm:t>
    </dgm:pt>
    <dgm:pt modelId="{CDB9922E-1A40-44A6-934D-D5690FB9FD91}" type="sibTrans" cxnId="{1C18503C-BE2C-4BF3-9EDA-6A0075057593}">
      <dgm:prSet/>
      <dgm:spPr/>
      <dgm:t>
        <a:bodyPr/>
        <a:lstStyle/>
        <a:p>
          <a:endParaRPr lang="en-US"/>
        </a:p>
      </dgm:t>
    </dgm:pt>
    <dgm:pt modelId="{11B7C5F5-4377-4417-98C1-B7A574278850}">
      <dgm:prSet phldrT="[Text]" custT="1"/>
      <dgm:spPr/>
      <dgm:t>
        <a:bodyPr/>
        <a:lstStyle/>
        <a:p>
          <a:r>
            <a:rPr lang="en-US" sz="2000" dirty="0" smtClean="0"/>
            <a:t>Checkboxes</a:t>
          </a:r>
          <a:endParaRPr lang="en-US" sz="2000" dirty="0"/>
        </a:p>
      </dgm:t>
    </dgm:pt>
    <dgm:pt modelId="{55DE4F3F-AB39-451C-B502-9DD94ED56B34}" type="parTrans" cxnId="{DFD0D695-8C95-451F-95EA-17B3E568B692}">
      <dgm:prSet/>
      <dgm:spPr/>
      <dgm:t>
        <a:bodyPr/>
        <a:lstStyle/>
        <a:p>
          <a:endParaRPr lang="en-US"/>
        </a:p>
      </dgm:t>
    </dgm:pt>
    <dgm:pt modelId="{8B77A359-A0EC-413B-B377-76A2C999D168}" type="sibTrans" cxnId="{DFD0D695-8C95-451F-95EA-17B3E568B692}">
      <dgm:prSet/>
      <dgm:spPr/>
      <dgm:t>
        <a:bodyPr/>
        <a:lstStyle/>
        <a:p>
          <a:endParaRPr lang="en-US"/>
        </a:p>
      </dgm:t>
    </dgm:pt>
    <dgm:pt modelId="{9ABC48A9-3538-4561-B985-5A2EB7A46812}">
      <dgm:prSet phldrT="[Text]" custT="1"/>
      <dgm:spPr/>
      <dgm:t>
        <a:bodyPr/>
        <a:lstStyle/>
        <a:p>
          <a:r>
            <a:rPr lang="en-US" sz="2000" dirty="0" smtClean="0"/>
            <a:t>images </a:t>
          </a:r>
          <a:endParaRPr lang="en-US" sz="2000" dirty="0"/>
        </a:p>
      </dgm:t>
    </dgm:pt>
    <dgm:pt modelId="{5B84CDA6-F6BE-42D0-95EF-4F551FE03D7F}" type="parTrans" cxnId="{25DA3C54-B55D-48C5-B258-427ACD1C1D75}">
      <dgm:prSet/>
      <dgm:spPr/>
      <dgm:t>
        <a:bodyPr/>
        <a:lstStyle/>
        <a:p>
          <a:endParaRPr lang="en-US"/>
        </a:p>
      </dgm:t>
    </dgm:pt>
    <dgm:pt modelId="{862D5E5C-5407-4E44-9EE4-75AE0E970A0B}" type="sibTrans" cxnId="{25DA3C54-B55D-48C5-B258-427ACD1C1D75}">
      <dgm:prSet/>
      <dgm:spPr/>
      <dgm:t>
        <a:bodyPr/>
        <a:lstStyle/>
        <a:p>
          <a:endParaRPr lang="en-US"/>
        </a:p>
      </dgm:t>
    </dgm:pt>
    <dgm:pt modelId="{1304602A-A9ED-4A98-8951-3DE60F53301C}">
      <dgm:prSet phldrT="[Text]" custT="1"/>
      <dgm:spPr/>
      <dgm:t>
        <a:bodyPr/>
        <a:lstStyle/>
        <a:p>
          <a:r>
            <a:rPr lang="en-US" sz="2000" dirty="0" smtClean="0"/>
            <a:t>Alert</a:t>
          </a:r>
          <a:endParaRPr lang="en-US" sz="2000" dirty="0"/>
        </a:p>
      </dgm:t>
    </dgm:pt>
    <dgm:pt modelId="{A0B855F4-D755-4FB1-A4DE-21B2FD5CE82F}" type="parTrans" cxnId="{46B45866-42A8-4B08-B69D-146D2B5532CD}">
      <dgm:prSet/>
      <dgm:spPr/>
      <dgm:t>
        <a:bodyPr/>
        <a:lstStyle/>
        <a:p>
          <a:endParaRPr lang="en-US"/>
        </a:p>
      </dgm:t>
    </dgm:pt>
    <dgm:pt modelId="{3835A6B5-D97B-4CB2-B8D5-80B7B5A76A9B}" type="sibTrans" cxnId="{46B45866-42A8-4B08-B69D-146D2B5532CD}">
      <dgm:prSet/>
      <dgm:spPr/>
      <dgm:t>
        <a:bodyPr/>
        <a:lstStyle/>
        <a:p>
          <a:endParaRPr lang="en-US"/>
        </a:p>
      </dgm:t>
    </dgm:pt>
    <dgm:pt modelId="{97DCBCCA-F366-4BB3-8605-3FA00AE7093A}" type="pres">
      <dgm:prSet presAssocID="{20518687-CF1B-43E7-876A-B98466D8FD21}" presName="linearFlow" presStyleCnt="0">
        <dgm:presLayoutVars>
          <dgm:dir/>
          <dgm:animLvl val="lvl"/>
          <dgm:resizeHandles/>
        </dgm:presLayoutVars>
      </dgm:prSet>
      <dgm:spPr/>
    </dgm:pt>
    <dgm:pt modelId="{6AF64534-AD97-4287-AEE1-4CE74D8BC97C}" type="pres">
      <dgm:prSet presAssocID="{4DDE7482-EDB9-44E6-AAD1-056CA0002718}" presName="compositeNode" presStyleCnt="0">
        <dgm:presLayoutVars>
          <dgm:bulletEnabled val="1"/>
        </dgm:presLayoutVars>
      </dgm:prSet>
      <dgm:spPr/>
    </dgm:pt>
    <dgm:pt modelId="{81F898A9-68A0-4223-96C1-89A286EE3CE5}" type="pres">
      <dgm:prSet presAssocID="{4DDE7482-EDB9-44E6-AAD1-056CA0002718}" presName="image" presStyleLbl="fgImgPlace1" presStyleIdx="0" presStyleCnt="2" custFlipVert="1" custFlipHor="1" custScaleX="4946" custScaleY="11621"/>
      <dgm:spPr/>
    </dgm:pt>
    <dgm:pt modelId="{C332E81C-A600-49EA-B89E-E74C40AD13B8}" type="pres">
      <dgm:prSet presAssocID="{4DDE7482-EDB9-44E6-AAD1-056CA0002718}" presName="childNode" presStyleLbl="node1" presStyleIdx="0" presStyleCnt="2" custScaleX="89975" custScaleY="128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A3C6D-54E1-42C7-903C-2C74A202A24E}" type="pres">
      <dgm:prSet presAssocID="{4DDE7482-EDB9-44E6-AAD1-056CA0002718}" presName="parentNode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0604A-FF3E-4273-ADF4-8F01DEDC1267}" type="pres">
      <dgm:prSet presAssocID="{C3D07131-D7F0-4E86-9FD1-3C783A9D52E8}" presName="sibTrans" presStyleCnt="0"/>
      <dgm:spPr/>
    </dgm:pt>
    <dgm:pt modelId="{88A678FE-42FE-47BF-8A14-7147B1B8178E}" type="pres">
      <dgm:prSet presAssocID="{612D4030-3D00-4181-A290-528C426D9AA9}" presName="compositeNode" presStyleCnt="0">
        <dgm:presLayoutVars>
          <dgm:bulletEnabled val="1"/>
        </dgm:presLayoutVars>
      </dgm:prSet>
      <dgm:spPr/>
    </dgm:pt>
    <dgm:pt modelId="{651179EA-20FD-4A2C-9F8A-CD260F042A82}" type="pres">
      <dgm:prSet presAssocID="{612D4030-3D00-4181-A290-528C426D9AA9}" presName="image" presStyleLbl="fgImgPlace1" presStyleIdx="1" presStyleCnt="2" custFlipVert="1" custScaleX="2876" custScaleY="8725"/>
      <dgm:spPr/>
    </dgm:pt>
    <dgm:pt modelId="{8A9EF39B-BFE6-4088-B75D-1585D363C759}" type="pres">
      <dgm:prSet presAssocID="{612D4030-3D00-4181-A290-528C426D9AA9}" presName="childNode" presStyleLbl="node1" presStyleIdx="1" presStyleCnt="2" custScaleY="110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1F8FC-82AC-4F91-BAF7-111690762E95}" type="pres">
      <dgm:prSet presAssocID="{612D4030-3D00-4181-A290-528C426D9AA9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1A1065CB-AF15-49EE-AE44-EE4F11D353DA}" type="presOf" srcId="{6F2AC991-28D1-4DB9-9A3D-7821D617FDA0}" destId="{C332E81C-A600-49EA-B89E-E74C40AD13B8}" srcOrd="0" destOrd="9" presId="urn:microsoft.com/office/officeart/2005/8/layout/hList2"/>
    <dgm:cxn modelId="{4527A2E0-AB4E-443B-9511-C21FCF57D49E}" type="presOf" srcId="{9ABC48A9-3538-4561-B985-5A2EB7A46812}" destId="{8A9EF39B-BFE6-4088-B75D-1585D363C759}" srcOrd="0" destOrd="10" presId="urn:microsoft.com/office/officeart/2005/8/layout/hList2"/>
    <dgm:cxn modelId="{F3361399-27DB-41D4-9024-736BBFCE055F}" srcId="{20518687-CF1B-43E7-876A-B98466D8FD21}" destId="{612D4030-3D00-4181-A290-528C426D9AA9}" srcOrd="1" destOrd="0" parTransId="{968459F4-1382-48CE-90E2-108986F16A05}" sibTransId="{86111631-97EE-451E-AB73-D29D7D198513}"/>
    <dgm:cxn modelId="{85D3E2E5-B014-4A17-8C53-3C29922066A6}" type="presOf" srcId="{D9CE048F-80B2-446A-974B-950134F599C5}" destId="{C332E81C-A600-49EA-B89E-E74C40AD13B8}" srcOrd="0" destOrd="5" presId="urn:microsoft.com/office/officeart/2005/8/layout/hList2"/>
    <dgm:cxn modelId="{76BDC816-4716-47A9-8828-456652935061}" srcId="{4DDE7482-EDB9-44E6-AAD1-056CA0002718}" destId="{5CA14E8D-15E4-46AC-9673-C3C9A1AC0FBC}" srcOrd="2" destOrd="0" parTransId="{A6D4D059-93B9-42B4-AD66-E3049649145C}" sibTransId="{F62ABBB6-0561-486F-BE1C-1FD7E133F5A0}"/>
    <dgm:cxn modelId="{FAD781E8-BA0F-40AE-8178-45A525498130}" type="presOf" srcId="{4DDE7482-EDB9-44E6-AAD1-056CA0002718}" destId="{AE1A3C6D-54E1-42C7-903C-2C74A202A24E}" srcOrd="0" destOrd="0" presId="urn:microsoft.com/office/officeart/2005/8/layout/hList2"/>
    <dgm:cxn modelId="{8BE15DE1-8062-4C9F-9935-14E7CA056ABE}" type="presOf" srcId="{11B7C5F5-4377-4417-98C1-B7A574278850}" destId="{8A9EF39B-BFE6-4088-B75D-1585D363C759}" srcOrd="0" destOrd="9" presId="urn:microsoft.com/office/officeart/2005/8/layout/hList2"/>
    <dgm:cxn modelId="{9878A176-309C-481F-9864-B1E98D29516C}" type="presOf" srcId="{65937CC9-4017-43CE-AB1F-9B7EE22B06D1}" destId="{C332E81C-A600-49EA-B89E-E74C40AD13B8}" srcOrd="0" destOrd="0" presId="urn:microsoft.com/office/officeart/2005/8/layout/hList2"/>
    <dgm:cxn modelId="{136FC786-47F4-471C-BBE5-E10144F8D00D}" srcId="{612D4030-3D00-4181-A290-528C426D9AA9}" destId="{EC006F05-C2B6-4F8F-93A7-F604E4C93A96}" srcOrd="5" destOrd="0" parTransId="{E1DDFA5B-9EF9-4FBE-9E66-36EF37F6EBA3}" sibTransId="{3E847DD3-C13F-472A-96DD-8E74D9E0482D}"/>
    <dgm:cxn modelId="{0D8364C8-4781-4C69-9132-2B6D7B7E7337}" type="presOf" srcId="{675875FB-4DFA-424D-B416-34283AD92B8B}" destId="{8A9EF39B-BFE6-4088-B75D-1585D363C759}" srcOrd="0" destOrd="3" presId="urn:microsoft.com/office/officeart/2005/8/layout/hList2"/>
    <dgm:cxn modelId="{71170B7D-440C-4E9A-AE49-5AD3EDAF6406}" type="presOf" srcId="{2B897D94-C2B9-4609-9EB7-9CE90ADC2A23}" destId="{C332E81C-A600-49EA-B89E-E74C40AD13B8}" srcOrd="0" destOrd="10" presId="urn:microsoft.com/office/officeart/2005/8/layout/hList2"/>
    <dgm:cxn modelId="{1C18503C-BE2C-4BF3-9EDA-6A0075057593}" srcId="{612D4030-3D00-4181-A290-528C426D9AA9}" destId="{96527215-91E2-40A0-80EA-8DFC29CB5C8B}" srcOrd="8" destOrd="0" parTransId="{9224BA48-8820-4DEC-88D6-3D354F3ED165}" sibTransId="{CDB9922E-1A40-44A6-934D-D5690FB9FD91}"/>
    <dgm:cxn modelId="{4E213D0A-5EFB-4FBD-AE56-2E63672CAF07}" srcId="{4DDE7482-EDB9-44E6-AAD1-056CA0002718}" destId="{3926694B-80BC-4F7E-804F-306F789B7165}" srcOrd="7" destOrd="0" parTransId="{70EBD180-E408-478D-9DD7-2FFAC41850C3}" sibTransId="{CAE7C13C-3DEF-46EA-9710-90BDC5A15CD8}"/>
    <dgm:cxn modelId="{DFD0D695-8C95-451F-95EA-17B3E568B692}" srcId="{612D4030-3D00-4181-A290-528C426D9AA9}" destId="{11B7C5F5-4377-4417-98C1-B7A574278850}" srcOrd="9" destOrd="0" parTransId="{55DE4F3F-AB39-451C-B502-9DD94ED56B34}" sibTransId="{8B77A359-A0EC-413B-B377-76A2C999D168}"/>
    <dgm:cxn modelId="{891D99B6-A4AF-483C-996C-90315443B3C7}" type="presOf" srcId="{1304602A-A9ED-4A98-8951-3DE60F53301C}" destId="{8A9EF39B-BFE6-4088-B75D-1585D363C759}" srcOrd="0" destOrd="11" presId="urn:microsoft.com/office/officeart/2005/8/layout/hList2"/>
    <dgm:cxn modelId="{CA6725A8-466E-47EC-A9BF-E105108BF908}" type="presOf" srcId="{EBF03A4D-2CAB-4A65-AAF9-AC66BDDB25CA}" destId="{8A9EF39B-BFE6-4088-B75D-1585D363C759}" srcOrd="0" destOrd="2" presId="urn:microsoft.com/office/officeart/2005/8/layout/hList2"/>
    <dgm:cxn modelId="{1A23DA68-607B-4308-BA75-A2FA79ED61B3}" srcId="{4DDE7482-EDB9-44E6-AAD1-056CA0002718}" destId="{65937CC9-4017-43CE-AB1F-9B7EE22B06D1}" srcOrd="0" destOrd="0" parTransId="{53EABBE9-6407-434D-889A-D0F866EB62E9}" sibTransId="{D0ADC800-17BB-4044-872C-1B46641966F6}"/>
    <dgm:cxn modelId="{7D6E3E06-276A-439D-9C55-8C18421873DE}" srcId="{612D4030-3D00-4181-A290-528C426D9AA9}" destId="{675875FB-4DFA-424D-B416-34283AD92B8B}" srcOrd="3" destOrd="0" parTransId="{8C6F81A7-E010-43D2-A8C9-32D1D4047C55}" sibTransId="{A79CB192-8BB2-48CA-80FC-ADC95A325CC8}"/>
    <dgm:cxn modelId="{34A7E631-15CA-4B80-A984-FADB58B8EE24}" srcId="{4DDE7482-EDB9-44E6-AAD1-056CA0002718}" destId="{8A6E906F-BE66-4ABC-9D19-A89F47112E45}" srcOrd="1" destOrd="0" parTransId="{1C9B5FCD-1E9D-43E4-8B79-E87ECAA41F68}" sibTransId="{8860AB4C-0B9B-4426-9BCD-5BC5A77DB2DE}"/>
    <dgm:cxn modelId="{422C7C0E-9077-42E3-A2A5-054F7DD5BA26}" type="presOf" srcId="{E8611EAE-0C21-4EFF-93A1-FD1761E8AA4E}" destId="{8A9EF39B-BFE6-4088-B75D-1585D363C759}" srcOrd="0" destOrd="1" presId="urn:microsoft.com/office/officeart/2005/8/layout/hList2"/>
    <dgm:cxn modelId="{F026A380-2B11-4079-B4E0-82E6548D341A}" srcId="{612D4030-3D00-4181-A290-528C426D9AA9}" destId="{CBA61973-0B27-44A9-836A-E826D5E75B7F}" srcOrd="6" destOrd="0" parTransId="{9723F68B-4367-40CD-9856-8DB2A631281B}" sibTransId="{1C272D2A-DB09-4C1C-865D-940DAE087C8F}"/>
    <dgm:cxn modelId="{5C25DE94-F93B-420C-A583-E57A3AE4F529}" type="presOf" srcId="{CBA61973-0B27-44A9-836A-E826D5E75B7F}" destId="{8A9EF39B-BFE6-4088-B75D-1585D363C759}" srcOrd="0" destOrd="6" presId="urn:microsoft.com/office/officeart/2005/8/layout/hList2"/>
    <dgm:cxn modelId="{9AB9D8FF-B6E0-4252-857A-ADD3037BEA40}" type="presOf" srcId="{05444263-3A88-49A3-A659-EF485749FA72}" destId="{C332E81C-A600-49EA-B89E-E74C40AD13B8}" srcOrd="0" destOrd="8" presId="urn:microsoft.com/office/officeart/2005/8/layout/hList2"/>
    <dgm:cxn modelId="{261B8AA5-B4D0-4A2E-A92B-9CE38B0B3F43}" srcId="{4DDE7482-EDB9-44E6-AAD1-056CA0002718}" destId="{5C508C60-BCA1-4D74-B31D-E0D1CF7272B6}" srcOrd="11" destOrd="0" parTransId="{C0A17B30-DAFB-4044-AE5A-BAF7048297E3}" sibTransId="{D509D533-B431-4777-9CFD-32A09696C867}"/>
    <dgm:cxn modelId="{AFCBCE69-AA9F-4E00-A524-210074DD9A72}" srcId="{612D4030-3D00-4181-A290-528C426D9AA9}" destId="{3FB6D30A-1558-4278-B65F-DC104A0B8B73}" srcOrd="0" destOrd="0" parTransId="{4F3D6C25-998A-4658-849E-DD257EA0A7A2}" sibTransId="{C462E98F-92EA-406E-8C57-832AADCB8125}"/>
    <dgm:cxn modelId="{DBE95558-1B1A-4BB7-A401-02137FB9F8F8}" type="presOf" srcId="{20518687-CF1B-43E7-876A-B98466D8FD21}" destId="{97DCBCCA-F366-4BB3-8605-3FA00AE7093A}" srcOrd="0" destOrd="0" presId="urn:microsoft.com/office/officeart/2005/8/layout/hList2"/>
    <dgm:cxn modelId="{25DA3C54-B55D-48C5-B258-427ACD1C1D75}" srcId="{612D4030-3D00-4181-A290-528C426D9AA9}" destId="{9ABC48A9-3538-4561-B985-5A2EB7A46812}" srcOrd="10" destOrd="0" parTransId="{5B84CDA6-F6BE-42D0-95EF-4F551FE03D7F}" sibTransId="{862D5E5C-5407-4E44-9EE4-75AE0E970A0B}"/>
    <dgm:cxn modelId="{068C0146-3E24-4719-9C98-ABCB1848064B}" srcId="{4DDE7482-EDB9-44E6-AAD1-056CA0002718}" destId="{6F2AC991-28D1-4DB9-9A3D-7821D617FDA0}" srcOrd="9" destOrd="0" parTransId="{A86D8F58-B39F-4F11-9F9E-157BA981F1FC}" sibTransId="{BA83C885-5393-41C2-86E0-8E3E91A6EF22}"/>
    <dgm:cxn modelId="{ADEB2B23-08E2-47B4-AAC6-E110ABA2E23C}" type="presOf" srcId="{5B81B63D-7033-44F7-84FA-85E04270DBCD}" destId="{8A9EF39B-BFE6-4088-B75D-1585D363C759}" srcOrd="0" destOrd="4" presId="urn:microsoft.com/office/officeart/2005/8/layout/hList2"/>
    <dgm:cxn modelId="{B9A6F0B5-1DF7-4288-8886-1EDFC6F5EB66}" type="presOf" srcId="{FD814B1A-A293-4D1B-A2FD-DAA4396B11F9}" destId="{C332E81C-A600-49EA-B89E-E74C40AD13B8}" srcOrd="0" destOrd="4" presId="urn:microsoft.com/office/officeart/2005/8/layout/hList2"/>
    <dgm:cxn modelId="{43D29894-9E30-4342-8F24-FA31C2ADB0E9}" type="presOf" srcId="{3926694B-80BC-4F7E-804F-306F789B7165}" destId="{C332E81C-A600-49EA-B89E-E74C40AD13B8}" srcOrd="0" destOrd="7" presId="urn:microsoft.com/office/officeart/2005/8/layout/hList2"/>
    <dgm:cxn modelId="{F562D8A1-8E13-47E1-B0B6-F1FD3265AD9A}" srcId="{4DDE7482-EDB9-44E6-AAD1-056CA0002718}" destId="{D9CE2547-C31A-4A32-8A72-9B0E7928DF1A}" srcOrd="6" destOrd="0" parTransId="{25FB454A-B3F8-45BC-90DB-A4A8AC865A6B}" sibTransId="{460C8F05-BCC8-40B6-A162-411F2DC4D869}"/>
    <dgm:cxn modelId="{A0075AE5-9D52-40AB-862B-418332B78333}" type="presOf" srcId="{3FB6D30A-1558-4278-B65F-DC104A0B8B73}" destId="{8A9EF39B-BFE6-4088-B75D-1585D363C759}" srcOrd="0" destOrd="0" presId="urn:microsoft.com/office/officeart/2005/8/layout/hList2"/>
    <dgm:cxn modelId="{92C69CE8-33F6-402B-AF11-5E1DA2C45866}" srcId="{4DDE7482-EDB9-44E6-AAD1-056CA0002718}" destId="{D9CE048F-80B2-446A-974B-950134F599C5}" srcOrd="5" destOrd="0" parTransId="{491B0D92-5701-4E41-9D4F-6C553B03257B}" sibTransId="{4CFF087D-2EA1-4319-9034-1B4332FFB2B6}"/>
    <dgm:cxn modelId="{8C3FEAAF-AB8F-4F0D-9113-EDD0C4E165B1}" srcId="{4DDE7482-EDB9-44E6-AAD1-056CA0002718}" destId="{57E372A8-08C5-4702-A6D6-254E1F869408}" srcOrd="3" destOrd="0" parTransId="{19B89CBC-33CA-412A-B9E7-B23810362AA6}" sibTransId="{399DEBF0-71D1-4232-A624-C6D3BBDA0637}"/>
    <dgm:cxn modelId="{CDE0F87D-B604-4B12-982C-432CA3B32379}" type="presOf" srcId="{8A6E906F-BE66-4ABC-9D19-A89F47112E45}" destId="{C332E81C-A600-49EA-B89E-E74C40AD13B8}" srcOrd="0" destOrd="1" presId="urn:microsoft.com/office/officeart/2005/8/layout/hList2"/>
    <dgm:cxn modelId="{94704378-2796-4FB9-AFE2-C030E45AF0C0}" type="presOf" srcId="{5CA14E8D-15E4-46AC-9673-C3C9A1AC0FBC}" destId="{C332E81C-A600-49EA-B89E-E74C40AD13B8}" srcOrd="0" destOrd="2" presId="urn:microsoft.com/office/officeart/2005/8/layout/hList2"/>
    <dgm:cxn modelId="{12D9DA1F-23D4-477A-B1F3-D812E2439D92}" type="presOf" srcId="{96527215-91E2-40A0-80EA-8DFC29CB5C8B}" destId="{8A9EF39B-BFE6-4088-B75D-1585D363C759}" srcOrd="0" destOrd="8" presId="urn:microsoft.com/office/officeart/2005/8/layout/hList2"/>
    <dgm:cxn modelId="{F3EC3810-CAEB-4B29-8052-861276082805}" type="presOf" srcId="{B78A19D0-19DD-4C6D-98C3-8A34EB0D0C04}" destId="{8A9EF39B-BFE6-4088-B75D-1585D363C759}" srcOrd="0" destOrd="7" presId="urn:microsoft.com/office/officeart/2005/8/layout/hList2"/>
    <dgm:cxn modelId="{555A6ECA-2A9E-4C59-89B1-A7E3B68120B9}" srcId="{612D4030-3D00-4181-A290-528C426D9AA9}" destId="{EBF03A4D-2CAB-4A65-AAF9-AC66BDDB25CA}" srcOrd="2" destOrd="0" parTransId="{8779C9F6-DBA9-4CC5-BB5C-E755D1AD0AC5}" sibTransId="{BA3569F0-6573-4F33-992F-68BEC9A0C235}"/>
    <dgm:cxn modelId="{46B45866-42A8-4B08-B69D-146D2B5532CD}" srcId="{612D4030-3D00-4181-A290-528C426D9AA9}" destId="{1304602A-A9ED-4A98-8951-3DE60F53301C}" srcOrd="11" destOrd="0" parTransId="{A0B855F4-D755-4FB1-A4DE-21B2FD5CE82F}" sibTransId="{3835A6B5-D97B-4CB2-B8D5-80B7B5A76A9B}"/>
    <dgm:cxn modelId="{516D927D-24EB-45F6-94C8-0ABC952AAA37}" srcId="{4DDE7482-EDB9-44E6-AAD1-056CA0002718}" destId="{2B897D94-C2B9-4609-9EB7-9CE90ADC2A23}" srcOrd="10" destOrd="0" parTransId="{227BB2DB-4DB3-4BDC-A9EC-A9949B91F2F1}" sibTransId="{81EE9C9A-BD34-4CF7-AE1F-E37CD089E8E1}"/>
    <dgm:cxn modelId="{3FD1CFDC-E48B-49BD-AC24-6E933D698AE0}" type="presOf" srcId="{612D4030-3D00-4181-A290-528C426D9AA9}" destId="{5871F8FC-82AC-4F91-BAF7-111690762E95}" srcOrd="0" destOrd="0" presId="urn:microsoft.com/office/officeart/2005/8/layout/hList2"/>
    <dgm:cxn modelId="{26B4907D-FDC9-4EC9-8D3D-2189889BBF2C}" srcId="{4DDE7482-EDB9-44E6-AAD1-056CA0002718}" destId="{05444263-3A88-49A3-A659-EF485749FA72}" srcOrd="8" destOrd="0" parTransId="{A076C03D-41D6-4310-B886-131F4686EA88}" sibTransId="{7B7BF5F5-A9A2-47C8-9AD2-7269BE5F8763}"/>
    <dgm:cxn modelId="{F1C65D69-4F14-4179-9C0F-537F1D360EB2}" srcId="{612D4030-3D00-4181-A290-528C426D9AA9}" destId="{5B81B63D-7033-44F7-84FA-85E04270DBCD}" srcOrd="4" destOrd="0" parTransId="{01E1BA82-7C92-40E3-964C-3F38D7D54131}" sibTransId="{148F3F9B-CF5F-49D5-99C4-A9084B3E7C47}"/>
    <dgm:cxn modelId="{4056C5FF-AB65-44B9-905A-8980C9F4B844}" srcId="{612D4030-3D00-4181-A290-528C426D9AA9}" destId="{B78A19D0-19DD-4C6D-98C3-8A34EB0D0C04}" srcOrd="7" destOrd="0" parTransId="{DE3A7A39-6A94-48DF-8551-F8CFF6A192B9}" sibTransId="{2BEEC9EB-0222-435F-90B3-2B6A841744D9}"/>
    <dgm:cxn modelId="{1FCBFF90-7ED2-4E65-99B1-31E9D756F20B}" type="presOf" srcId="{D9CE2547-C31A-4A32-8A72-9B0E7928DF1A}" destId="{C332E81C-A600-49EA-B89E-E74C40AD13B8}" srcOrd="0" destOrd="6" presId="urn:microsoft.com/office/officeart/2005/8/layout/hList2"/>
    <dgm:cxn modelId="{4B942901-EBC3-40E4-97BA-1C658F466227}" type="presOf" srcId="{EC006F05-C2B6-4F8F-93A7-F604E4C93A96}" destId="{8A9EF39B-BFE6-4088-B75D-1585D363C759}" srcOrd="0" destOrd="5" presId="urn:microsoft.com/office/officeart/2005/8/layout/hList2"/>
    <dgm:cxn modelId="{4992139E-5DA3-45AE-8D97-562D364C77E3}" type="presOf" srcId="{57E372A8-08C5-4702-A6D6-254E1F869408}" destId="{C332E81C-A600-49EA-B89E-E74C40AD13B8}" srcOrd="0" destOrd="3" presId="urn:microsoft.com/office/officeart/2005/8/layout/hList2"/>
    <dgm:cxn modelId="{086F2510-E6E7-4410-AED5-664C7C8D7102}" srcId="{20518687-CF1B-43E7-876A-B98466D8FD21}" destId="{4DDE7482-EDB9-44E6-AAD1-056CA0002718}" srcOrd="0" destOrd="0" parTransId="{80649D08-9BCC-4E6F-A9E9-4C189A60CF3E}" sibTransId="{C3D07131-D7F0-4E86-9FD1-3C783A9D52E8}"/>
    <dgm:cxn modelId="{126314AB-0A72-4A7A-A41F-921FC1020574}" srcId="{4DDE7482-EDB9-44E6-AAD1-056CA0002718}" destId="{FD814B1A-A293-4D1B-A2FD-DAA4396B11F9}" srcOrd="4" destOrd="0" parTransId="{ADDF055E-2C07-40E5-8B12-496E9E9B4F58}" sibTransId="{99A37780-1051-4D86-A6A5-7C9545456BD5}"/>
    <dgm:cxn modelId="{8180F2BA-E0CB-4BE2-AAF7-9FE934B0C990}" srcId="{612D4030-3D00-4181-A290-528C426D9AA9}" destId="{E8611EAE-0C21-4EFF-93A1-FD1761E8AA4E}" srcOrd="1" destOrd="0" parTransId="{31978583-E5F7-4A2A-A946-39C9491999CD}" sibTransId="{DE495522-EB98-4545-9C17-50BC691C91CE}"/>
    <dgm:cxn modelId="{806B50D1-6045-4A4E-9BD6-3DA87E9EDBC9}" type="presOf" srcId="{5C508C60-BCA1-4D74-B31D-E0D1CF7272B6}" destId="{C332E81C-A600-49EA-B89E-E74C40AD13B8}" srcOrd="0" destOrd="11" presId="urn:microsoft.com/office/officeart/2005/8/layout/hList2"/>
    <dgm:cxn modelId="{CA643D95-FA61-488B-92C0-374F2F5146D4}" type="presParOf" srcId="{97DCBCCA-F366-4BB3-8605-3FA00AE7093A}" destId="{6AF64534-AD97-4287-AEE1-4CE74D8BC97C}" srcOrd="0" destOrd="0" presId="urn:microsoft.com/office/officeart/2005/8/layout/hList2"/>
    <dgm:cxn modelId="{9E26C99A-DF68-464D-BBEC-686A24F3BD6D}" type="presParOf" srcId="{6AF64534-AD97-4287-AEE1-4CE74D8BC97C}" destId="{81F898A9-68A0-4223-96C1-89A286EE3CE5}" srcOrd="0" destOrd="0" presId="urn:microsoft.com/office/officeart/2005/8/layout/hList2"/>
    <dgm:cxn modelId="{86FFF936-C907-43E3-84F3-B605A01F97EA}" type="presParOf" srcId="{6AF64534-AD97-4287-AEE1-4CE74D8BC97C}" destId="{C332E81C-A600-49EA-B89E-E74C40AD13B8}" srcOrd="1" destOrd="0" presId="urn:microsoft.com/office/officeart/2005/8/layout/hList2"/>
    <dgm:cxn modelId="{DC99069B-DDEE-4D46-8F74-2E128887773D}" type="presParOf" srcId="{6AF64534-AD97-4287-AEE1-4CE74D8BC97C}" destId="{AE1A3C6D-54E1-42C7-903C-2C74A202A24E}" srcOrd="2" destOrd="0" presId="urn:microsoft.com/office/officeart/2005/8/layout/hList2"/>
    <dgm:cxn modelId="{A85C2512-AE68-4255-A9FD-594F38338D35}" type="presParOf" srcId="{97DCBCCA-F366-4BB3-8605-3FA00AE7093A}" destId="{B530604A-FF3E-4273-ADF4-8F01DEDC1267}" srcOrd="1" destOrd="0" presId="urn:microsoft.com/office/officeart/2005/8/layout/hList2"/>
    <dgm:cxn modelId="{0AF454DA-93EB-4D16-BD4C-0F31DDF2196B}" type="presParOf" srcId="{97DCBCCA-F366-4BB3-8605-3FA00AE7093A}" destId="{88A678FE-42FE-47BF-8A14-7147B1B8178E}" srcOrd="2" destOrd="0" presId="urn:microsoft.com/office/officeart/2005/8/layout/hList2"/>
    <dgm:cxn modelId="{AF6A3B81-3DC5-4C28-83BA-3508D691A317}" type="presParOf" srcId="{88A678FE-42FE-47BF-8A14-7147B1B8178E}" destId="{651179EA-20FD-4A2C-9F8A-CD260F042A82}" srcOrd="0" destOrd="0" presId="urn:microsoft.com/office/officeart/2005/8/layout/hList2"/>
    <dgm:cxn modelId="{49CB7495-A824-4331-91D7-2DD9AB4721DB}" type="presParOf" srcId="{88A678FE-42FE-47BF-8A14-7147B1B8178E}" destId="{8A9EF39B-BFE6-4088-B75D-1585D363C759}" srcOrd="1" destOrd="0" presId="urn:microsoft.com/office/officeart/2005/8/layout/hList2"/>
    <dgm:cxn modelId="{6D5FC49D-0B02-4EA1-A4D5-CB6E93EBF0B5}" type="presParOf" srcId="{88A678FE-42FE-47BF-8A14-7147B1B8178E}" destId="{5871F8FC-82AC-4F91-BAF7-111690762E95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49462-C3F8-40EE-A8F5-BCDCB56E96CB}">
      <dsp:nvSpPr>
        <dsp:cNvPr id="0" name=""/>
        <dsp:cNvSpPr/>
      </dsp:nvSpPr>
      <dsp:spPr>
        <a:xfrm>
          <a:off x="0" y="19329"/>
          <a:ext cx="352839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Classes:</a:t>
          </a:r>
          <a:endParaRPr lang="ar-LB" sz="1600" kern="1200" dirty="0"/>
        </a:p>
      </dsp:txBody>
      <dsp:txXfrm>
        <a:off x="19191" y="38520"/>
        <a:ext cx="3490010" cy="354738"/>
      </dsp:txXfrm>
    </dsp:sp>
    <dsp:sp modelId="{F5DF224B-2DC0-4CD4-9C41-EA0E5899C39B}">
      <dsp:nvSpPr>
        <dsp:cNvPr id="0" name=""/>
        <dsp:cNvSpPr/>
      </dsp:nvSpPr>
      <dsp:spPr>
        <a:xfrm>
          <a:off x="0" y="458529"/>
          <a:ext cx="352839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-Main</a:t>
          </a:r>
          <a:endParaRPr lang="ar-LB" sz="1600" kern="1200"/>
        </a:p>
      </dsp:txBody>
      <dsp:txXfrm>
        <a:off x="19191" y="477720"/>
        <a:ext cx="3490010" cy="354738"/>
      </dsp:txXfrm>
    </dsp:sp>
    <dsp:sp modelId="{88184717-2910-46CF-9600-F1E602F6276E}">
      <dsp:nvSpPr>
        <dsp:cNvPr id="0" name=""/>
        <dsp:cNvSpPr/>
      </dsp:nvSpPr>
      <dsp:spPr>
        <a:xfrm>
          <a:off x="0" y="897729"/>
          <a:ext cx="352839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-Address</a:t>
          </a:r>
          <a:endParaRPr lang="ar-LB" sz="1600" kern="1200"/>
        </a:p>
      </dsp:txBody>
      <dsp:txXfrm>
        <a:off x="19191" y="916920"/>
        <a:ext cx="3490010" cy="354738"/>
      </dsp:txXfrm>
    </dsp:sp>
    <dsp:sp modelId="{D0DB7959-403C-4D0B-B9FF-3E4DA5AD8B28}">
      <dsp:nvSpPr>
        <dsp:cNvPr id="0" name=""/>
        <dsp:cNvSpPr/>
      </dsp:nvSpPr>
      <dsp:spPr>
        <a:xfrm>
          <a:off x="0" y="1336929"/>
          <a:ext cx="352839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-Employee</a:t>
          </a:r>
          <a:endParaRPr lang="ar-LB" sz="1600" kern="1200"/>
        </a:p>
      </dsp:txBody>
      <dsp:txXfrm>
        <a:off x="19191" y="1356120"/>
        <a:ext cx="3490010" cy="354738"/>
      </dsp:txXfrm>
    </dsp:sp>
    <dsp:sp modelId="{E002D30E-BBEC-45E4-BB22-612CA8C59522}">
      <dsp:nvSpPr>
        <dsp:cNvPr id="0" name=""/>
        <dsp:cNvSpPr/>
      </dsp:nvSpPr>
      <dsp:spPr>
        <a:xfrm>
          <a:off x="0" y="1776129"/>
          <a:ext cx="352839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-LogIN</a:t>
          </a:r>
          <a:endParaRPr lang="ar-LB" sz="1600" kern="1200"/>
        </a:p>
      </dsp:txBody>
      <dsp:txXfrm>
        <a:off x="19191" y="1795320"/>
        <a:ext cx="3490010" cy="354738"/>
      </dsp:txXfrm>
    </dsp:sp>
    <dsp:sp modelId="{3C10D445-4F65-4A5A-8F78-FF9FCBC9CA32}">
      <dsp:nvSpPr>
        <dsp:cNvPr id="0" name=""/>
        <dsp:cNvSpPr/>
      </dsp:nvSpPr>
      <dsp:spPr>
        <a:xfrm>
          <a:off x="0" y="2215329"/>
          <a:ext cx="352839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-Menu</a:t>
          </a:r>
          <a:endParaRPr lang="ar-LB" sz="1600" kern="1200"/>
        </a:p>
      </dsp:txBody>
      <dsp:txXfrm>
        <a:off x="19191" y="2234520"/>
        <a:ext cx="3490010" cy="354738"/>
      </dsp:txXfrm>
    </dsp:sp>
    <dsp:sp modelId="{2C226428-B758-4065-AB26-8C8B8838E177}">
      <dsp:nvSpPr>
        <dsp:cNvPr id="0" name=""/>
        <dsp:cNvSpPr/>
      </dsp:nvSpPr>
      <dsp:spPr>
        <a:xfrm>
          <a:off x="0" y="2654529"/>
          <a:ext cx="352839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-Order</a:t>
          </a:r>
          <a:endParaRPr lang="ar-LB" sz="1600" kern="1200"/>
        </a:p>
      </dsp:txBody>
      <dsp:txXfrm>
        <a:off x="19191" y="2673720"/>
        <a:ext cx="3490010" cy="354738"/>
      </dsp:txXfrm>
    </dsp:sp>
    <dsp:sp modelId="{51524B56-0B00-4EAB-B29C-EB815B048A77}">
      <dsp:nvSpPr>
        <dsp:cNvPr id="0" name=""/>
        <dsp:cNvSpPr/>
      </dsp:nvSpPr>
      <dsp:spPr>
        <a:xfrm>
          <a:off x="0" y="3093729"/>
          <a:ext cx="352839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-Worker</a:t>
          </a:r>
          <a:endParaRPr lang="ar-LB" sz="1600" kern="1200"/>
        </a:p>
      </dsp:txBody>
      <dsp:txXfrm>
        <a:off x="19191" y="3112920"/>
        <a:ext cx="3490010" cy="354738"/>
      </dsp:txXfrm>
    </dsp:sp>
    <dsp:sp modelId="{52D02B2A-D1A2-4563-AF9E-8DC1C2C3312D}">
      <dsp:nvSpPr>
        <dsp:cNvPr id="0" name=""/>
        <dsp:cNvSpPr/>
      </dsp:nvSpPr>
      <dsp:spPr>
        <a:xfrm>
          <a:off x="0" y="3532929"/>
          <a:ext cx="352839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-Inventory</a:t>
          </a:r>
          <a:endParaRPr lang="ar-LB" sz="1600" kern="1200"/>
        </a:p>
      </dsp:txBody>
      <dsp:txXfrm>
        <a:off x="19191" y="3552120"/>
        <a:ext cx="3490010" cy="354738"/>
      </dsp:txXfrm>
    </dsp:sp>
    <dsp:sp modelId="{EF3BD937-4B4C-45DC-956E-5296E6E01FD9}">
      <dsp:nvSpPr>
        <dsp:cNvPr id="0" name=""/>
        <dsp:cNvSpPr/>
      </dsp:nvSpPr>
      <dsp:spPr>
        <a:xfrm>
          <a:off x="0" y="3972129"/>
          <a:ext cx="352839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-Mysql</a:t>
          </a:r>
          <a:endParaRPr lang="ar-LB" sz="1600" kern="1200"/>
        </a:p>
      </dsp:txBody>
      <dsp:txXfrm>
        <a:off x="19191" y="3991320"/>
        <a:ext cx="3490010" cy="354738"/>
      </dsp:txXfrm>
    </dsp:sp>
    <dsp:sp modelId="{D21F2E22-87C4-4F25-9A9D-8277CFFCD7CE}">
      <dsp:nvSpPr>
        <dsp:cNvPr id="0" name=""/>
        <dsp:cNvSpPr/>
      </dsp:nvSpPr>
      <dsp:spPr>
        <a:xfrm>
          <a:off x="0" y="4411329"/>
          <a:ext cx="352839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-Customer</a:t>
          </a:r>
          <a:endParaRPr lang="ar-LB" sz="1600" kern="1200"/>
        </a:p>
      </dsp:txBody>
      <dsp:txXfrm>
        <a:off x="19191" y="4430520"/>
        <a:ext cx="3490010" cy="354738"/>
      </dsp:txXfrm>
    </dsp:sp>
    <dsp:sp modelId="{49C70882-1BA2-4720-884E-1204E654A9BF}">
      <dsp:nvSpPr>
        <dsp:cNvPr id="0" name=""/>
        <dsp:cNvSpPr/>
      </dsp:nvSpPr>
      <dsp:spPr>
        <a:xfrm>
          <a:off x="0" y="4850529"/>
          <a:ext cx="352839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-Bill</a:t>
          </a:r>
          <a:endParaRPr lang="ar-LB" sz="1600" kern="1200"/>
        </a:p>
      </dsp:txBody>
      <dsp:txXfrm>
        <a:off x="19191" y="4869720"/>
        <a:ext cx="3490010" cy="354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A3C6D-54E1-42C7-903C-2C74A202A24E}">
      <dsp:nvSpPr>
        <dsp:cNvPr id="0" name=""/>
        <dsp:cNvSpPr/>
      </dsp:nvSpPr>
      <dsp:spPr>
        <a:xfrm rot="16200000">
          <a:off x="-1976609" y="2721281"/>
          <a:ext cx="4865103" cy="79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00925" bIns="0" numCol="1" spcCol="1270" anchor="t" anchorCtr="0">
          <a:noAutofit/>
        </a:bodyPr>
        <a:lstStyle/>
        <a:p>
          <a:pPr lvl="0" algn="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err="1" smtClean="0"/>
            <a:t>Funtions</a:t>
          </a:r>
          <a:endParaRPr lang="en-US" sz="5600" kern="1200" dirty="0"/>
        </a:p>
      </dsp:txBody>
      <dsp:txXfrm>
        <a:off x="-1976609" y="2721281"/>
        <a:ext cx="4865103" cy="794749"/>
      </dsp:txXfrm>
    </dsp:sp>
    <dsp:sp modelId="{C332E81C-A600-49EA-B89E-E74C40AD13B8}">
      <dsp:nvSpPr>
        <dsp:cNvPr id="0" name=""/>
        <dsp:cNvSpPr/>
      </dsp:nvSpPr>
      <dsp:spPr>
        <a:xfrm>
          <a:off x="1051746" y="3"/>
          <a:ext cx="3561835" cy="6237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700925" rIns="170688" bIns="170688" numCol="1" spcCol="1270" anchor="t" anchorCtr="0">
          <a:noAutofit/>
        </a:bodyPr>
        <a:lstStyle/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400" kern="1200" dirty="0" smtClean="0"/>
            <a:t>Add </a:t>
          </a:r>
          <a:r>
            <a:rPr lang="en-US" sz="2400" kern="1200" dirty="0" err="1" smtClean="0"/>
            <a:t>emp</a:t>
          </a:r>
          <a:endParaRPr lang="en-US" sz="2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400" kern="1200" dirty="0" smtClean="0"/>
            <a:t>Remove </a:t>
          </a:r>
          <a:r>
            <a:rPr lang="en-US" sz="2400" kern="1200" dirty="0" err="1" smtClean="0"/>
            <a:t>emp</a:t>
          </a:r>
          <a:endParaRPr lang="en-US" sz="2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400" kern="1200" dirty="0" smtClean="0"/>
            <a:t>Modify </a:t>
          </a:r>
          <a:r>
            <a:rPr lang="en-US" sz="2400" kern="1200" dirty="0" err="1" smtClean="0"/>
            <a:t>emp</a:t>
          </a:r>
          <a:endParaRPr lang="en-US" sz="2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400" kern="1200" dirty="0" smtClean="0"/>
            <a:t>Search </a:t>
          </a:r>
          <a:r>
            <a:rPr lang="en-US" sz="2400" kern="1200" dirty="0" err="1" smtClean="0"/>
            <a:t>emp</a:t>
          </a:r>
          <a:endParaRPr lang="en-US" sz="2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400" kern="1200" dirty="0" smtClean="0"/>
            <a:t>Add stock</a:t>
          </a:r>
          <a:endParaRPr lang="en-US" sz="2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400" kern="1200" dirty="0" smtClean="0"/>
            <a:t>Remove stock</a:t>
          </a:r>
          <a:endParaRPr lang="en-US" sz="2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400" kern="1200" dirty="0" smtClean="0"/>
            <a:t>Add drink</a:t>
          </a:r>
          <a:endParaRPr lang="en-US" sz="2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400" kern="1200" dirty="0" smtClean="0"/>
            <a:t>Remove drink</a:t>
          </a:r>
          <a:endParaRPr lang="en-US" sz="2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400" kern="1200" dirty="0" smtClean="0"/>
            <a:t>Add plate</a:t>
          </a:r>
          <a:endParaRPr lang="en-US" sz="2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400" kern="1200" dirty="0" smtClean="0"/>
            <a:t>Remove plat</a:t>
          </a:r>
          <a:endParaRPr lang="en-US" sz="2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400" kern="1200" dirty="0" smtClean="0"/>
            <a:t>Etc…</a:t>
          </a:r>
        </a:p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/>
        </a:p>
      </dsp:txBody>
      <dsp:txXfrm>
        <a:off x="1051746" y="3"/>
        <a:ext cx="3561835" cy="6237305"/>
      </dsp:txXfrm>
    </dsp:sp>
    <dsp:sp modelId="{81F898A9-68A0-4223-96C1-89A286EE3CE5}">
      <dsp:nvSpPr>
        <dsp:cNvPr id="0" name=""/>
        <dsp:cNvSpPr/>
      </dsp:nvSpPr>
      <dsp:spPr>
        <a:xfrm flipH="1" flipV="1">
          <a:off x="814008" y="339426"/>
          <a:ext cx="78616" cy="1847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1F8FC-82AC-4F91-BAF7-111690762E95}">
      <dsp:nvSpPr>
        <dsp:cNvPr id="0" name=""/>
        <dsp:cNvSpPr/>
      </dsp:nvSpPr>
      <dsp:spPr>
        <a:xfrm rot="16200000">
          <a:off x="3593971" y="2358841"/>
          <a:ext cx="4865103" cy="79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00925" bIns="0" numCol="1" spcCol="1270" anchor="t" anchorCtr="0">
          <a:noAutofit/>
        </a:bodyPr>
        <a:lstStyle/>
        <a:p>
          <a:pPr lvl="0" algn="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design</a:t>
          </a:r>
          <a:endParaRPr lang="en-US" sz="5600" kern="1200" dirty="0"/>
        </a:p>
      </dsp:txBody>
      <dsp:txXfrm>
        <a:off x="3593971" y="2358841"/>
        <a:ext cx="4865103" cy="794749"/>
      </dsp:txXfrm>
    </dsp:sp>
    <dsp:sp modelId="{8A9EF39B-BFE6-4088-B75D-1585D363C759}">
      <dsp:nvSpPr>
        <dsp:cNvPr id="0" name=""/>
        <dsp:cNvSpPr/>
      </dsp:nvSpPr>
      <dsp:spPr>
        <a:xfrm>
          <a:off x="6423897" y="63965"/>
          <a:ext cx="3958694" cy="5384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700925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Used </a:t>
          </a:r>
          <a:r>
            <a:rPr lang="en-US" sz="2000" kern="1200" dirty="0" err="1" smtClean="0"/>
            <a:t>css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We used panes on their different types.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We used </a:t>
          </a:r>
          <a:r>
            <a:rPr lang="en-US" sz="2000" kern="1200" dirty="0" err="1" smtClean="0"/>
            <a:t>Vbox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Hbox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Buttons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Labels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Textfields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Comboxes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Scrollbar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Scrollpane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Checkboxes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images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Alert</a:t>
          </a:r>
          <a:endParaRPr lang="en-US" sz="2000" kern="1200" dirty="0"/>
        </a:p>
      </dsp:txBody>
      <dsp:txXfrm>
        <a:off x="6423897" y="63965"/>
        <a:ext cx="3958694" cy="5384501"/>
      </dsp:txXfrm>
    </dsp:sp>
    <dsp:sp modelId="{651179EA-20FD-4A2C-9F8A-CD260F042A82}">
      <dsp:nvSpPr>
        <dsp:cNvPr id="0" name=""/>
        <dsp:cNvSpPr/>
      </dsp:nvSpPr>
      <dsp:spPr>
        <a:xfrm flipV="1">
          <a:off x="6401040" y="3"/>
          <a:ext cx="45713" cy="13868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Restaurant Management System: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3772" y="4653136"/>
            <a:ext cx="8735325" cy="1752600"/>
          </a:xfrm>
        </p:spPr>
        <p:txBody>
          <a:bodyPr/>
          <a:lstStyle/>
          <a:p>
            <a:r>
              <a:rPr lang="en-US" dirty="0" smtClean="0"/>
              <a:t>By:-Hasan </a:t>
            </a:r>
            <a:r>
              <a:rPr lang="en-US" dirty="0" err="1" smtClean="0"/>
              <a:t>shaito</a:t>
            </a:r>
            <a:endParaRPr lang="en-US" dirty="0" smtClean="0"/>
          </a:p>
          <a:p>
            <a:r>
              <a:rPr lang="en-US" dirty="0" smtClean="0"/>
              <a:t>-Ali </a:t>
            </a:r>
            <a:r>
              <a:rPr lang="en-US" dirty="0" err="1" smtClean="0"/>
              <a:t>shaito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marouni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 Consists of:8 classes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43318207"/>
              </p:ext>
            </p:extLst>
          </p:nvPr>
        </p:nvGraphicFramePr>
        <p:xfrm>
          <a:off x="3358108" y="1516612"/>
          <a:ext cx="3528392" cy="526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 smtClean="0"/>
              <a:t>A Manager can manage the whole system(</a:t>
            </a:r>
            <a:r>
              <a:rPr lang="en-US" dirty="0" err="1" smtClean="0"/>
              <a:t>add,remove</a:t>
            </a:r>
            <a:r>
              <a:rPr lang="en-US" dirty="0" smtClean="0"/>
              <a:t>…)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 smtClean="0"/>
              <a:t>An employee that can only modify only some information according to their specialties.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 smtClean="0"/>
              <a:t>A costumer is asked to choose between dining in or delivery and according to them he makes his order.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692696"/>
            <a:ext cx="6531713" cy="805904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designed for: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-A Customer is asked to make a self service if he chooses  delivery, else the waiter makes all the order he wants.</a:t>
            </a:r>
          </a:p>
          <a:p>
            <a:pPr marL="0" indent="0" algn="l">
              <a:buNone/>
            </a:pP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-A management system for the employees(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add,remove,etc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..). Also for the Stock and finally it prints the Bill.</a:t>
            </a:r>
          </a:p>
          <a:p>
            <a:pPr marL="0" indent="0" algn="l">
              <a:buNone/>
            </a:pPr>
            <a:r>
              <a:rPr lang="en-US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-The bill is calculated to the last costumer entered and ordered from the menu.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2003001"/>
              </p:ext>
            </p:extLst>
          </p:nvPr>
        </p:nvGraphicFramePr>
        <p:xfrm>
          <a:off x="1053852" y="620688"/>
          <a:ext cx="10441160" cy="623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13892" y="66568"/>
            <a:ext cx="236949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/>
              <a:t>What we used:</a:t>
            </a:r>
            <a:endParaRPr lang="ar-LB" sz="28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60</TotalTime>
  <Words>203</Words>
  <Application>Microsoft Office PowerPoint</Application>
  <PresentationFormat>Custom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Tahoma</vt:lpstr>
      <vt:lpstr>Wingdings</vt:lpstr>
      <vt:lpstr>Tech 16x9</vt:lpstr>
      <vt:lpstr>Restaurant Management System:</vt:lpstr>
      <vt:lpstr>Our System Consists of:8 classes</vt:lpstr>
      <vt:lpstr>About:</vt:lpstr>
      <vt:lpstr>System designed for: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System:</dc:title>
  <dc:creator>Dell</dc:creator>
  <cp:lastModifiedBy>Dell</cp:lastModifiedBy>
  <cp:revision>5</cp:revision>
  <dcterms:created xsi:type="dcterms:W3CDTF">2023-12-14T16:12:11Z</dcterms:created>
  <dcterms:modified xsi:type="dcterms:W3CDTF">2023-12-14T17:12:56Z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