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67" r:id="rId6"/>
    <p:sldId id="268" r:id="rId7"/>
    <p:sldId id="259" r:id="rId8"/>
    <p:sldId id="261" r:id="rId9"/>
    <p:sldId id="260" r:id="rId10"/>
    <p:sldId id="262" r:id="rId11"/>
    <p:sldId id="263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4"/>
    <p:restoredTop sz="96327"/>
  </p:normalViewPr>
  <p:slideViewPr>
    <p:cSldViewPr snapToGrid="0" snapToObjects="1">
      <p:cViewPr varScale="1">
        <p:scale>
          <a:sx n="149" d="100"/>
          <a:sy n="149" d="100"/>
        </p:scale>
        <p:origin x="1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752C-B17C-664D-99C4-1D5A1A2D7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9BE9A-9B7C-9E4B-A14F-DB73B7DA77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If debugging is the process of removing software bugs, then programming must be the process of putting them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29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6605-27FE-6E40-ABE0-2A7112FD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 for this lab: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8ED82-4481-BA4E-9990-EB865A7CB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through example stories each pertaining to a bug or feature request</a:t>
            </a:r>
          </a:p>
          <a:p>
            <a:r>
              <a:rPr lang="en-US" dirty="0"/>
              <a:t>Groovy Grails backend, and a react frontend</a:t>
            </a:r>
          </a:p>
          <a:p>
            <a:r>
              <a:rPr lang="en-US" dirty="0"/>
              <a:t>Full-stack developer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7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51CE-C850-804A-B920-4738E76BD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17824-30E2-0741-B516-CAF3A29CC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Website Coding 101: Full Stack Frameworks - Matter Design">
            <a:extLst>
              <a:ext uri="{FF2B5EF4-FFF2-40B4-BE49-F238E27FC236}">
                <a16:creationId xmlns:a16="http://schemas.microsoft.com/office/drawing/2014/main" id="{8BA54352-0970-584B-B0D0-7CEF7D324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0"/>
            <a:ext cx="10102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120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0FBA-9CE2-6A43-9D05-34C40096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226" y="524142"/>
            <a:ext cx="9905998" cy="1905000"/>
          </a:xfrm>
        </p:spPr>
        <p:txBody>
          <a:bodyPr/>
          <a:lstStyle/>
          <a:p>
            <a:r>
              <a:rPr lang="en-US" dirty="0"/>
              <a:t>RAPM-1052: owner cannot A book flight (*3)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DCC07-D8C6-D243-A646-1A3FA8237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478" y="2028915"/>
            <a:ext cx="10617600" cy="39709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Description: After logging in, an owner cannot book a flight. Their flight order is correct, but the system is not processing their flight request</a:t>
            </a:r>
          </a:p>
          <a:p>
            <a:r>
              <a:rPr lang="en-US" dirty="0"/>
              <a:t>Given:</a:t>
            </a:r>
          </a:p>
          <a:p>
            <a:pPr lvl="1"/>
            <a:r>
              <a:rPr lang="en-US" dirty="0"/>
              <a:t>From: Boston To: LA</a:t>
            </a:r>
          </a:p>
          <a:p>
            <a:pPr lvl="1"/>
            <a:r>
              <a:rPr lang="en-US" dirty="0"/>
              <a:t>Date: 01/04/2022</a:t>
            </a:r>
          </a:p>
          <a:p>
            <a:pPr lvl="1"/>
            <a:r>
              <a:rPr lang="en-US" dirty="0"/>
              <a:t>Passengers: any</a:t>
            </a:r>
          </a:p>
          <a:p>
            <a:r>
              <a:rPr lang="en-US" dirty="0"/>
              <a:t>Acceptance Criteria:</a:t>
            </a:r>
          </a:p>
          <a:p>
            <a:pPr lvl="1"/>
            <a:r>
              <a:rPr lang="en-US" dirty="0"/>
              <a:t>Owner clicks book</a:t>
            </a:r>
          </a:p>
          <a:p>
            <a:pPr lvl="1"/>
            <a:r>
              <a:rPr lang="en-US" dirty="0"/>
              <a:t>The Flight Request gets sent to our systems</a:t>
            </a:r>
          </a:p>
          <a:p>
            <a:pPr lvl="1"/>
            <a:r>
              <a:rPr lang="en-US" dirty="0"/>
              <a:t>200 Status OK Returned</a:t>
            </a:r>
          </a:p>
          <a:p>
            <a:pPr lvl="1"/>
            <a:r>
              <a:rPr lang="en-US" dirty="0"/>
              <a:t>Flight is in booked state</a:t>
            </a:r>
          </a:p>
        </p:txBody>
      </p:sp>
    </p:spTree>
    <p:extLst>
      <p:ext uri="{BB962C8B-B14F-4D97-AF65-F5344CB8AC3E}">
        <p14:creationId xmlns:p14="http://schemas.microsoft.com/office/powerpoint/2010/main" val="1470527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0FBA-9CE2-6A43-9D05-34C40096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RAPM-1053: flight center is no longer able to search flights by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DCC07-D8C6-D243-A646-1A3FA8237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396" y="2666999"/>
            <a:ext cx="10227015" cy="35814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Description: Since release cadence R2022.6: flight center is no longer able to search flights by date.</a:t>
            </a:r>
          </a:p>
          <a:p>
            <a:r>
              <a:rPr lang="en-US" dirty="0"/>
              <a:t>Given:</a:t>
            </a:r>
          </a:p>
          <a:p>
            <a:pPr lvl="1"/>
            <a:r>
              <a:rPr lang="en-US" dirty="0"/>
              <a:t>StartDate: 01/2022</a:t>
            </a:r>
          </a:p>
          <a:p>
            <a:pPr lvl="1"/>
            <a:r>
              <a:rPr lang="en-US" dirty="0" err="1"/>
              <a:t>EndDate</a:t>
            </a:r>
            <a:r>
              <a:rPr lang="en-US" dirty="0"/>
              <a:t>: 04/2022</a:t>
            </a:r>
          </a:p>
          <a:p>
            <a:r>
              <a:rPr lang="en-US" dirty="0"/>
              <a:t>Acceptance Criteria:</a:t>
            </a:r>
          </a:p>
          <a:p>
            <a:pPr lvl="1"/>
            <a:r>
              <a:rPr lang="en-US" dirty="0"/>
              <a:t>Given a start and end Date</a:t>
            </a:r>
          </a:p>
          <a:p>
            <a:pPr lvl="1"/>
            <a:r>
              <a:rPr lang="en-US" dirty="0"/>
              <a:t>All Flights within that date range should return</a:t>
            </a:r>
          </a:p>
          <a:p>
            <a:pPr lvl="1"/>
            <a:r>
              <a:rPr lang="en-US" dirty="0"/>
              <a:t>200 Status OK Returned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810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2BCE-7838-5E4B-92AC-1228F66F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DDA0-E1BB-2241-A1EC-D2C66B25B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is like solving a puzzle</a:t>
            </a:r>
          </a:p>
          <a:p>
            <a:r>
              <a:rPr lang="en-US" dirty="0"/>
              <a:t>Debugger shows you how the pieces fit together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2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97B8-868C-C145-86D2-E3F927DD0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EE0AA-1E8E-C948-A589-C1A646BF3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‘2018 UMASS BOSTON B.S In CS</a:t>
            </a:r>
          </a:p>
          <a:p>
            <a:r>
              <a:rPr lang="en-US" dirty="0"/>
              <a:t>‘2018 Hack diversity alumni</a:t>
            </a:r>
          </a:p>
          <a:p>
            <a:r>
              <a:rPr lang="en-US" dirty="0"/>
              <a:t>Worked for 3 companies as a SD</a:t>
            </a:r>
          </a:p>
          <a:p>
            <a:r>
              <a:rPr lang="en-US" dirty="0"/>
              <a:t>Employed with </a:t>
            </a:r>
            <a:r>
              <a:rPr lang="en-US" dirty="0" err="1"/>
              <a:t>netjets</a:t>
            </a:r>
            <a:endParaRPr lang="en-US" dirty="0"/>
          </a:p>
          <a:p>
            <a:r>
              <a:rPr lang="en-US" dirty="0"/>
              <a:t>I love video games and playing ball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65AA3-DDC6-6548-8993-9C8A1B122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5" y="828675"/>
            <a:ext cx="49625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18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4629-365C-0F4B-8A28-D1F176D2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A2DAB-E340-CE43-857B-81C8A3308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Debugging</a:t>
            </a:r>
            <a:r>
              <a:rPr lang="en-US" dirty="0">
                <a:effectLst/>
              </a:rPr>
              <a:t> is the routine process of locating and removing bugs, errors or abnormalities from programs. </a:t>
            </a:r>
          </a:p>
          <a:p>
            <a:r>
              <a:rPr lang="en-US" b="1" dirty="0"/>
              <a:t>All</a:t>
            </a:r>
            <a:r>
              <a:rPr lang="en-US" dirty="0"/>
              <a:t> programs have bugs, errors, and or abnormalities</a:t>
            </a:r>
          </a:p>
          <a:p>
            <a:r>
              <a:rPr lang="en-US" dirty="0"/>
              <a:t>Debugger is a software tool to help test &amp; debug code</a:t>
            </a:r>
          </a:p>
        </p:txBody>
      </p:sp>
    </p:spTree>
    <p:extLst>
      <p:ext uri="{BB962C8B-B14F-4D97-AF65-F5344CB8AC3E}">
        <p14:creationId xmlns:p14="http://schemas.microsoft.com/office/powerpoint/2010/main" val="119619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53CD4-F90C-E747-AC6A-A50065D3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debug?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96836-17CE-5646-BBFC-E9B0C88CF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programs we write as software developers don’t always do what we expected it to do</a:t>
            </a:r>
          </a:p>
          <a:p>
            <a:r>
              <a:rPr lang="en-US" dirty="0">
                <a:effectLst/>
              </a:rPr>
              <a:t>Some code bases contain 50k+ lines of code</a:t>
            </a:r>
          </a:p>
          <a:p>
            <a:r>
              <a:rPr lang="en-US" dirty="0">
                <a:effectLst/>
              </a:rPr>
              <a:t>We need a tool to see what is going on inside the code</a:t>
            </a:r>
          </a:p>
          <a:p>
            <a:r>
              <a:rPr lang="en-US" dirty="0">
                <a:effectLst/>
              </a:rPr>
              <a:t>Debugging allows us to stop and start runtime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1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32A5-CB15-F74B-B34A-A75C7B01B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DebUgging</a:t>
            </a:r>
            <a:r>
              <a:rPr lang="en-US" dirty="0"/>
              <a:t> terminologies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CD168-343B-B943-8120-54E08F472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breakpoint</a:t>
            </a:r>
            <a:r>
              <a:rPr lang="en-US" dirty="0">
                <a:effectLst/>
              </a:rPr>
              <a:t> is a point in the program where the code will stop executing</a:t>
            </a:r>
          </a:p>
          <a:p>
            <a:r>
              <a:rPr lang="en-US" b="1" dirty="0">
                <a:effectLst/>
              </a:rPr>
              <a:t>Call Stack </a:t>
            </a:r>
            <a:r>
              <a:rPr lang="en-US" dirty="0">
                <a:effectLst/>
              </a:rPr>
              <a:t>stores information about the active subroutines of a computer program (How the code flows)</a:t>
            </a:r>
          </a:p>
          <a:p>
            <a:r>
              <a:rPr lang="en-US" b="1" dirty="0">
                <a:effectLst/>
              </a:rPr>
              <a:t>Watches</a:t>
            </a:r>
            <a:r>
              <a:rPr lang="en-US" dirty="0">
                <a:effectLst/>
              </a:rPr>
              <a:t> VARIABLES YOU ARE WATCHING FOR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97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644F-E1A5-284D-85F1-EE51CAF1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Experience as a software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F0153-559B-1B4A-ABD7-2F36648A9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80% of my time spent researching</a:t>
            </a:r>
          </a:p>
          <a:p>
            <a:r>
              <a:rPr lang="en-US" dirty="0"/>
              <a:t>Trying to understand fully Problem context</a:t>
            </a:r>
          </a:p>
          <a:p>
            <a:r>
              <a:rPr lang="en-US" dirty="0"/>
              <a:t>Debug code to understand context</a:t>
            </a:r>
          </a:p>
          <a:p>
            <a:r>
              <a:rPr lang="en-US" dirty="0"/>
              <a:t>Fix and test</a:t>
            </a:r>
          </a:p>
        </p:txBody>
      </p:sp>
    </p:spTree>
    <p:extLst>
      <p:ext uri="{BB962C8B-B14F-4D97-AF65-F5344CB8AC3E}">
        <p14:creationId xmlns:p14="http://schemas.microsoft.com/office/powerpoint/2010/main" val="318922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20062-0504-FF4B-AAD6-43B02565F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Monolithic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26560-B64C-CD46-B61C-D03E4FFD9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4777473" cy="3124201"/>
          </a:xfrm>
        </p:spPr>
        <p:txBody>
          <a:bodyPr/>
          <a:lstStyle/>
          <a:p>
            <a:r>
              <a:rPr lang="en-US" dirty="0"/>
              <a:t>Enterprise applications are </a:t>
            </a:r>
            <a:r>
              <a:rPr lang="en-US" b="1" dirty="0"/>
              <a:t>HUGE</a:t>
            </a:r>
          </a:p>
          <a:p>
            <a:r>
              <a:rPr lang="en-US" dirty="0"/>
              <a:t>Trying to find a bug is like finding a needle in a haystack</a:t>
            </a:r>
          </a:p>
          <a:p>
            <a:r>
              <a:rPr lang="en-US" dirty="0"/>
              <a:t>In this example the program runs through multiple packages</a:t>
            </a:r>
          </a:p>
          <a:p>
            <a:r>
              <a:rPr lang="en-US" dirty="0"/>
              <a:t>By debugging you follow code execution (Skipping all unnecessary code)</a:t>
            </a:r>
          </a:p>
        </p:txBody>
      </p:sp>
      <p:pic>
        <p:nvPicPr>
          <p:cNvPr id="1028" name="Picture 4" descr="Monolithic Architecture pattern">
            <a:extLst>
              <a:ext uri="{FF2B5EF4-FFF2-40B4-BE49-F238E27FC236}">
                <a16:creationId xmlns:a16="http://schemas.microsoft.com/office/drawing/2014/main" id="{5DDE6D49-8F2F-0043-B952-2694BACD7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470" y="2372496"/>
            <a:ext cx="4950941" cy="371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19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20062-0504-FF4B-AAD6-43B02565F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Microservice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26560-B64C-CD46-B61C-D03E4FFD9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4777473" cy="3124201"/>
          </a:xfrm>
        </p:spPr>
        <p:txBody>
          <a:bodyPr>
            <a:normAutofit/>
          </a:bodyPr>
          <a:lstStyle/>
          <a:p>
            <a:r>
              <a:rPr lang="en-US" dirty="0"/>
              <a:t>Microservices are tiny but many </a:t>
            </a:r>
          </a:p>
          <a:p>
            <a:r>
              <a:rPr lang="en-US" dirty="0"/>
              <a:t>The graph shows how each is coupled to the other</a:t>
            </a:r>
          </a:p>
          <a:p>
            <a:r>
              <a:rPr lang="en-US" dirty="0"/>
              <a:t>In this example programs are dependent on each another</a:t>
            </a:r>
          </a:p>
          <a:p>
            <a:r>
              <a:rPr lang="en-US" dirty="0"/>
              <a:t>Debugging allows you to follow your code from program to program</a:t>
            </a:r>
          </a:p>
        </p:txBody>
      </p:sp>
      <p:pic>
        <p:nvPicPr>
          <p:cNvPr id="2050" name="Picture 2" descr="What are microservices?">
            <a:extLst>
              <a:ext uri="{FF2B5EF4-FFF2-40B4-BE49-F238E27FC236}">
                <a16:creationId xmlns:a16="http://schemas.microsoft.com/office/drawing/2014/main" id="{1B494C08-48EA-E442-8782-CB453B716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178" y="2350008"/>
            <a:ext cx="5012980" cy="344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295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CD8A-1FF5-F94B-98A1-CFEC5DD3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D5E0E-56F9-694F-822E-CF9B4128F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 exists for all languages</a:t>
            </a:r>
          </a:p>
          <a:p>
            <a:r>
              <a:rPr lang="en-US" dirty="0"/>
              <a:t>Most IDEs have some form of debugging capability</a:t>
            </a:r>
          </a:p>
          <a:p>
            <a:r>
              <a:rPr lang="en-US" dirty="0"/>
              <a:t>Different languages have different ways to enter debug mode</a:t>
            </a:r>
          </a:p>
          <a:p>
            <a:r>
              <a:rPr lang="en-US" dirty="0"/>
              <a:t>Different ides are better suited for different languages</a:t>
            </a:r>
          </a:p>
          <a:p>
            <a:endParaRPr lang="en-US" dirty="0"/>
          </a:p>
        </p:txBody>
      </p:sp>
      <p:pic>
        <p:nvPicPr>
          <p:cNvPr id="3076" name="Picture 4" descr="Best Python IDE for Development | LaptrinhX / News">
            <a:extLst>
              <a:ext uri="{FF2B5EF4-FFF2-40B4-BE49-F238E27FC236}">
                <a16:creationId xmlns:a16="http://schemas.microsoft.com/office/drawing/2014/main" id="{C7F67C96-B754-0A4A-86A8-E56B2C7B0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546" y="319575"/>
            <a:ext cx="6400800" cy="276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924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3588</TotalTime>
  <Words>508</Words>
  <Application>Microsoft Macintosh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Mesh</vt:lpstr>
      <vt:lpstr>Debugging</vt:lpstr>
      <vt:lpstr>About me</vt:lpstr>
      <vt:lpstr>What is debugging</vt:lpstr>
      <vt:lpstr>Why do we debug?</vt:lpstr>
      <vt:lpstr>DebUgging terminologies </vt:lpstr>
      <vt:lpstr>My Experience as a software developer</vt:lpstr>
      <vt:lpstr>Example 1: Monolithic applications</vt:lpstr>
      <vt:lpstr>Example 2: Microservice Architecture</vt:lpstr>
      <vt:lpstr>Debugging tools</vt:lpstr>
      <vt:lpstr>Our Focus for this lab:</vt:lpstr>
      <vt:lpstr>PowerPoint Presentation</vt:lpstr>
      <vt:lpstr>RAPM-1052: owner cannot A book flight (*3)</vt:lpstr>
      <vt:lpstr>RAPM-1053: flight center is no longer able to search flights by date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</dc:title>
  <dc:creator>Maslax Ali</dc:creator>
  <cp:lastModifiedBy>Maslax Ali</cp:lastModifiedBy>
  <cp:revision>10</cp:revision>
  <dcterms:created xsi:type="dcterms:W3CDTF">2022-02-06T20:24:18Z</dcterms:created>
  <dcterms:modified xsi:type="dcterms:W3CDTF">2022-02-15T01:17:34Z</dcterms:modified>
</cp:coreProperties>
</file>