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4" r:id="rId3"/>
    <p:sldId id="265" r:id="rId4"/>
    <p:sldId id="266" r:id="rId5"/>
    <p:sldId id="259" r:id="rId6"/>
    <p:sldId id="257" r:id="rId7"/>
    <p:sldId id="261" r:id="rId8"/>
    <p:sldId id="258" r:id="rId9"/>
    <p:sldId id="262" r:id="rId10"/>
    <p:sldId id="260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4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64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12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977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815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57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6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8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6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4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3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0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House Price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Ali Masood</a:t>
            </a:r>
          </a:p>
          <a:p>
            <a:r>
              <a:rPr lang="en-US" dirty="0" smtClean="0"/>
              <a:t>f2022266014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Purpose of Listing</a:t>
            </a:r>
          </a:p>
        </p:txBody>
      </p:sp>
      <p:pic>
        <p:nvPicPr>
          <p:cNvPr id="3" name="Picture 2" descr="purpos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390" y="2647764"/>
            <a:ext cx="3264763" cy="32647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960370" y="3124201"/>
            <a:ext cx="3387090" cy="192405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More location features</a:t>
            </a:r>
          </a:p>
          <a:p>
            <a:r>
              <a:rPr lang="en-US" dirty="0" smtClean="0"/>
              <a:t>Deploy as web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5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Any Question?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3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b="1" dirty="0"/>
              <a:t>Problem Statement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0812" y="2782395"/>
            <a:ext cx="549083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goal of this project is to develop a predictive model that estimates house prices using historical data. Accurate price prediction supports better decision-making for buyers, sellers, and real estate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354173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Dataset Overview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830812" y="2782395"/>
            <a:ext cx="5490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176865" y="2782395"/>
            <a:ext cx="6798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Collected from Zameen.com and provided by </a:t>
            </a:r>
            <a:r>
              <a:rPr lang="en-US" sz="2800" dirty="0" err="1"/>
              <a:t>howisusmanali</a:t>
            </a:r>
            <a:r>
              <a:rPr lang="en-US" sz="2800" dirty="0"/>
              <a:t> on </a:t>
            </a:r>
            <a:r>
              <a:rPr lang="en-US" sz="2800" b="1" dirty="0" err="1" smtClean="0"/>
              <a:t>Kaggle</a:t>
            </a:r>
            <a:endParaRPr lang="en-US" sz="2800" b="1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04765" y="3835372"/>
            <a:ext cx="62099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https://www.kaggle.com/datasets/howisusmanali/house-prices-2023-dataset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76865" y="4457462"/>
            <a:ext cx="67987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70k listings for training and testing(80:20 split) and 30k listings for final testing</a:t>
            </a:r>
          </a:p>
        </p:txBody>
      </p:sp>
    </p:spTree>
    <p:extLst>
      <p:ext uri="{BB962C8B-B14F-4D97-AF65-F5344CB8AC3E}">
        <p14:creationId xmlns:p14="http://schemas.microsoft.com/office/powerpoint/2010/main" val="335041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Dataset Overview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24" y="2986986"/>
            <a:ext cx="7816816" cy="91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2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Listings by Property Type</a:t>
            </a:r>
          </a:p>
        </p:txBody>
      </p:sp>
      <p:pic>
        <p:nvPicPr>
          <p:cNvPr id="3" name="Picture 2" descr="property_type_cou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50" y="2534577"/>
            <a:ext cx="5473083" cy="34206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50" y="3170519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This project focuses on predicting house prices using machine learning.</a:t>
            </a:r>
          </a:p>
          <a:p>
            <a:r>
              <a:rPr dirty="0"/>
              <a:t>• </a:t>
            </a:r>
            <a:r>
              <a:rPr b="1" dirty="0"/>
              <a:t>Model</a:t>
            </a:r>
            <a:r>
              <a:rPr dirty="0"/>
              <a:t>: Random Forest </a:t>
            </a:r>
            <a:r>
              <a:rPr dirty="0" err="1" smtClean="0"/>
              <a:t>Regressor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282822" y="1313561"/>
            <a:ext cx="649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Model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005" y="3993813"/>
            <a:ext cx="6871316" cy="511036"/>
          </a:xfrm>
        </p:spPr>
        <p:txBody>
          <a:bodyPr>
            <a:noAutofit/>
          </a:bodyPr>
          <a:lstStyle/>
          <a:p>
            <a:r>
              <a:rPr sz="2800" dirty="0"/>
              <a:t>Random Forest </a:t>
            </a:r>
            <a:r>
              <a:rPr sz="2800" dirty="0" smtClean="0"/>
              <a:t>selected </a:t>
            </a:r>
            <a:r>
              <a:rPr sz="2800" dirty="0"/>
              <a:t>for its robustness and performance.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sz="2800" dirty="0" smtClean="0"/>
              <a:t>200 </a:t>
            </a:r>
            <a:r>
              <a:rPr sz="2800" dirty="0"/>
              <a:t>Trees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sz="2800" dirty="0" smtClean="0"/>
              <a:t>Max </a:t>
            </a:r>
            <a:r>
              <a:rPr sz="2800" dirty="0"/>
              <a:t>Depth: 20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sz="2800" dirty="0" smtClean="0"/>
              <a:t>Log-transformed </a:t>
            </a:r>
            <a:r>
              <a:rPr sz="2800" dirty="0"/>
              <a:t>price target for accuracy.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2275" y="973042"/>
            <a:ext cx="679873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Why Random Forest</a:t>
            </a:r>
            <a:r>
              <a:rPr lang="en-US" sz="9600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Average Price by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7" y="2586970"/>
            <a:ext cx="6439970" cy="31886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60" y="3892288"/>
            <a:ext cx="6778101" cy="732977"/>
          </a:xfrm>
        </p:spPr>
        <p:txBody>
          <a:bodyPr>
            <a:noAutofit/>
          </a:bodyPr>
          <a:lstStyle/>
          <a:p>
            <a:r>
              <a:rPr sz="2800" dirty="0"/>
              <a:t>The model evaluation was performed using: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sz="2800" dirty="0" smtClean="0"/>
              <a:t>RMSE </a:t>
            </a:r>
            <a:r>
              <a:rPr sz="2800" dirty="0"/>
              <a:t>- Root Mean Square Error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sz="2800" dirty="0" smtClean="0"/>
              <a:t>R² </a:t>
            </a:r>
            <a:r>
              <a:rPr sz="2800" dirty="0"/>
              <a:t>Score - Coefficient of Determination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sz="2800" dirty="0" smtClean="0"/>
              <a:t> </a:t>
            </a:r>
            <a:r>
              <a:rPr sz="2800" dirty="0"/>
              <a:t>Approximate Accuracy: 90%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76865" y="915337"/>
            <a:ext cx="6798735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/>
              <a:t>Evaluation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73</TotalTime>
  <Words>166</Words>
  <Application>Microsoft Office PowerPoint</Application>
  <PresentationFormat>On-screen Show (4:3)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House Price Analysis</vt:lpstr>
      <vt:lpstr> Problem Statement</vt:lpstr>
      <vt:lpstr>Dataset Overview</vt:lpstr>
      <vt:lpstr>Dataset Overview</vt:lpstr>
      <vt:lpstr>Listings by Property Type</vt:lpstr>
      <vt:lpstr>This project focuses on predicting house prices using machine learning. • Model: Random Forest Regressor</vt:lpstr>
      <vt:lpstr>Random Forest selected for its robustness and performance. 200 Trees Max Depth: 20 Log-transformed price target for accuracy.</vt:lpstr>
      <vt:lpstr>Average Price by City</vt:lpstr>
      <vt:lpstr>The model evaluation was performed using: RMSE - Root Mean Square Error R² Score - Coefficient of Determination  Approximate Accuracy: 90%</vt:lpstr>
      <vt:lpstr>Purpose of Listing</vt:lpstr>
      <vt:lpstr>Future Work</vt:lpstr>
      <vt:lpstr>Any Question?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Analysis</dc:title>
  <dc:subject/>
  <dc:creator/>
  <cp:keywords/>
  <dc:description>generated using python-pptx</dc:description>
  <cp:lastModifiedBy>Microsoft account</cp:lastModifiedBy>
  <cp:revision>8</cp:revision>
  <dcterms:created xsi:type="dcterms:W3CDTF">2013-01-27T09:14:16Z</dcterms:created>
  <dcterms:modified xsi:type="dcterms:W3CDTF">2025-06-15T17:00:06Z</dcterms:modified>
  <cp:category/>
</cp:coreProperties>
</file>