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40"/>
  </p:notesMasterIdLst>
  <p:handoutMasterIdLst>
    <p:handoutMasterId r:id="rId41"/>
  </p:handoutMasterIdLst>
  <p:sldIdLst>
    <p:sldId id="284" r:id="rId5"/>
    <p:sldId id="287" r:id="rId6"/>
    <p:sldId id="313" r:id="rId7"/>
    <p:sldId id="288" r:id="rId8"/>
    <p:sldId id="316" r:id="rId9"/>
    <p:sldId id="317" r:id="rId10"/>
    <p:sldId id="315" r:id="rId11"/>
    <p:sldId id="314" r:id="rId12"/>
    <p:sldId id="259" r:id="rId13"/>
    <p:sldId id="310" r:id="rId14"/>
    <p:sldId id="311" r:id="rId15"/>
    <p:sldId id="300" r:id="rId16"/>
    <p:sldId id="305" r:id="rId17"/>
    <p:sldId id="306" r:id="rId18"/>
    <p:sldId id="307" r:id="rId19"/>
    <p:sldId id="308" r:id="rId20"/>
    <p:sldId id="309" r:id="rId21"/>
    <p:sldId id="290" r:id="rId22"/>
    <p:sldId id="302" r:id="rId23"/>
    <p:sldId id="301" r:id="rId24"/>
    <p:sldId id="320" r:id="rId25"/>
    <p:sldId id="318" r:id="rId26"/>
    <p:sldId id="292" r:id="rId27"/>
    <p:sldId id="293" r:id="rId28"/>
    <p:sldId id="319" r:id="rId29"/>
    <p:sldId id="321" r:id="rId30"/>
    <p:sldId id="294" r:id="rId31"/>
    <p:sldId id="295" r:id="rId32"/>
    <p:sldId id="296" r:id="rId33"/>
    <p:sldId id="297" r:id="rId34"/>
    <p:sldId id="298" r:id="rId35"/>
    <p:sldId id="299" r:id="rId36"/>
    <p:sldId id="322" r:id="rId37"/>
    <p:sldId id="286" r:id="rId38"/>
    <p:sldId id="285" r:id="rId39"/>
  </p:sldIdLst>
  <p:sldSz cx="9753600" cy="7315200"/>
  <p:notesSz cx="6858000" cy="9144000"/>
  <p:custDataLst>
    <p:tags r:id="rId42"/>
  </p:custDataLst>
  <p:defaultTextStyle>
    <a:defPPr>
      <a:defRPr lang="zh-CN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99"/>
    <a:srgbClr val="3333FF"/>
    <a:srgbClr val="CC0066"/>
    <a:srgbClr val="CC0000"/>
    <a:srgbClr val="CC00CC"/>
    <a:srgbClr val="FF00FF"/>
    <a:srgbClr val="660066"/>
    <a:srgbClr val="FF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8" autoAdjust="0"/>
    <p:restoredTop sz="85739" autoAdjust="0"/>
  </p:normalViewPr>
  <p:slideViewPr>
    <p:cSldViewPr>
      <p:cViewPr varScale="1">
        <p:scale>
          <a:sx n="61" d="100"/>
          <a:sy n="61" d="100"/>
        </p:scale>
        <p:origin x="-1458" y="-78"/>
      </p:cViewPr>
      <p:guideLst>
        <p:guide orient="horz" pos="2304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40ED4-3E63-4CE5-89A7-C55FE57E5255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225F3C-381F-46EF-8918-33498AD32E0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/>
            <a:t>配置检查</a:t>
          </a:r>
          <a:endParaRPr lang="zh-CN" altLang="en-US" sz="1600" b="1" dirty="0"/>
        </a:p>
      </dgm:t>
    </dgm:pt>
    <dgm:pt modelId="{FC8B89DF-B1E4-4582-B1A3-2C962EC6BA34}" type="parTrans" cxnId="{761A6A56-0564-499C-9B61-AA006758EBD5}">
      <dgm:prSet/>
      <dgm:spPr/>
      <dgm:t>
        <a:bodyPr/>
        <a:lstStyle/>
        <a:p>
          <a:endParaRPr lang="zh-CN" altLang="en-US" sz="1600"/>
        </a:p>
      </dgm:t>
    </dgm:pt>
    <dgm:pt modelId="{C97B9DC8-1EC9-447A-8032-72795ED38C28}" type="sibTrans" cxnId="{761A6A56-0564-499C-9B61-AA006758EBD5}">
      <dgm:prSet/>
      <dgm:spPr/>
      <dgm:t>
        <a:bodyPr/>
        <a:lstStyle/>
        <a:p>
          <a:endParaRPr lang="zh-CN" altLang="en-US" sz="1600"/>
        </a:p>
      </dgm:t>
    </dgm:pt>
    <dgm:pt modelId="{AE366F39-2FC6-4734-AC04-EC9C6AE0BA9E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600" b="1" dirty="0" smtClean="0"/>
            <a:t>帐号、口令</a:t>
          </a:r>
          <a:endParaRPr lang="zh-CN" altLang="en-US" sz="1600" b="1" dirty="0"/>
        </a:p>
      </dgm:t>
    </dgm:pt>
    <dgm:pt modelId="{E1540CF0-1D38-4EC4-ABE9-2ABB2D82F945}" type="parTrans" cxnId="{89DEDB29-ADC1-444D-9988-D9CFD0E2FCB2}">
      <dgm:prSet custT="1"/>
      <dgm:spPr/>
      <dgm:t>
        <a:bodyPr/>
        <a:lstStyle/>
        <a:p>
          <a:endParaRPr lang="zh-CN" altLang="en-US" sz="1600"/>
        </a:p>
      </dgm:t>
    </dgm:pt>
    <dgm:pt modelId="{4F7204C5-FC9C-42DA-85CA-01AB68DE8971}" type="sibTrans" cxnId="{89DEDB29-ADC1-444D-9988-D9CFD0E2FCB2}">
      <dgm:prSet/>
      <dgm:spPr/>
      <dgm:t>
        <a:bodyPr/>
        <a:lstStyle/>
        <a:p>
          <a:endParaRPr lang="zh-CN" altLang="en-US" sz="1600"/>
        </a:p>
      </dgm:t>
    </dgm:pt>
    <dgm:pt modelId="{860C23B8-78DB-4C26-B383-965F68C243BA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600" b="1" dirty="0" smtClean="0"/>
            <a:t>网络访问控制</a:t>
          </a:r>
          <a:endParaRPr lang="zh-CN" altLang="en-US" sz="1600" b="1" dirty="0"/>
        </a:p>
      </dgm:t>
    </dgm:pt>
    <dgm:pt modelId="{98B4472D-E641-44FB-8C50-BDB050A960B2}" type="parTrans" cxnId="{E5BC6E5F-E37A-4F7E-92FC-56596C75C590}">
      <dgm:prSet custT="1"/>
      <dgm:spPr/>
      <dgm:t>
        <a:bodyPr/>
        <a:lstStyle/>
        <a:p>
          <a:endParaRPr lang="zh-CN" altLang="en-US" sz="1600"/>
        </a:p>
      </dgm:t>
    </dgm:pt>
    <dgm:pt modelId="{D7217905-F82D-4B76-8ED5-C206F0FDC7F7}" type="sibTrans" cxnId="{E5BC6E5F-E37A-4F7E-92FC-56596C75C590}">
      <dgm:prSet/>
      <dgm:spPr/>
      <dgm:t>
        <a:bodyPr/>
        <a:lstStyle/>
        <a:p>
          <a:endParaRPr lang="zh-CN" altLang="en-US" sz="1600"/>
        </a:p>
      </dgm:t>
    </dgm:pt>
    <dgm:pt modelId="{5C9C7A69-8AF1-47E2-9E02-0AFBE47CAC20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600" b="1" dirty="0" smtClean="0"/>
            <a:t>文件系统</a:t>
          </a:r>
          <a:endParaRPr lang="zh-CN" altLang="en-US" sz="1600" b="1" dirty="0"/>
        </a:p>
      </dgm:t>
    </dgm:pt>
    <dgm:pt modelId="{FCF8C662-F5F0-4D2F-A2F8-18E52F416109}" type="parTrans" cxnId="{53DC528F-5BD0-4428-ABC6-B146E1C5C481}">
      <dgm:prSet custT="1"/>
      <dgm:spPr/>
      <dgm:t>
        <a:bodyPr/>
        <a:lstStyle/>
        <a:p>
          <a:endParaRPr lang="zh-CN" altLang="en-US" sz="1600"/>
        </a:p>
      </dgm:t>
    </dgm:pt>
    <dgm:pt modelId="{60751E65-AFCC-48BE-BBD1-DFB590A7B17B}" type="sibTrans" cxnId="{53DC528F-5BD0-4428-ABC6-B146E1C5C481}">
      <dgm:prSet/>
      <dgm:spPr/>
      <dgm:t>
        <a:bodyPr/>
        <a:lstStyle/>
        <a:p>
          <a:endParaRPr lang="zh-CN" altLang="en-US" sz="1600"/>
        </a:p>
      </dgm:t>
    </dgm:pt>
    <dgm:pt modelId="{F9B79E20-7F14-416C-838F-787E80D088E9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600" b="1" dirty="0" smtClean="0"/>
            <a:t>服务</a:t>
          </a:r>
          <a:endParaRPr lang="zh-CN" altLang="en-US" sz="1600" b="1" dirty="0"/>
        </a:p>
      </dgm:t>
    </dgm:pt>
    <dgm:pt modelId="{709AA000-3B3F-4BF4-9524-91890FB7617C}" type="parTrans" cxnId="{40E4216E-7744-4FF4-ABE5-25F2B5C93F7C}">
      <dgm:prSet custT="1"/>
      <dgm:spPr/>
      <dgm:t>
        <a:bodyPr/>
        <a:lstStyle/>
        <a:p>
          <a:endParaRPr lang="zh-CN" altLang="en-US" sz="1600"/>
        </a:p>
      </dgm:t>
    </dgm:pt>
    <dgm:pt modelId="{B6D71D03-41A7-4B1C-9369-06C22904763B}" type="sibTrans" cxnId="{40E4216E-7744-4FF4-ABE5-25F2B5C93F7C}">
      <dgm:prSet/>
      <dgm:spPr/>
      <dgm:t>
        <a:bodyPr/>
        <a:lstStyle/>
        <a:p>
          <a:endParaRPr lang="zh-CN" altLang="en-US" sz="1600"/>
        </a:p>
      </dgm:t>
    </dgm:pt>
    <dgm:pt modelId="{4E4B4B83-FB40-4FAF-913E-1EAA5501746A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600" b="1" dirty="0" smtClean="0"/>
            <a:t>审核策略</a:t>
          </a:r>
          <a:endParaRPr lang="zh-CN" altLang="en-US" sz="1600" b="1" dirty="0"/>
        </a:p>
      </dgm:t>
    </dgm:pt>
    <dgm:pt modelId="{1DED5807-5246-4288-9190-9975DD115C96}" type="parTrans" cxnId="{A0AF9F72-9CD7-4742-A414-6DCF538AC768}">
      <dgm:prSet custT="1"/>
      <dgm:spPr/>
      <dgm:t>
        <a:bodyPr/>
        <a:lstStyle/>
        <a:p>
          <a:endParaRPr lang="zh-CN" altLang="en-US" sz="1600"/>
        </a:p>
      </dgm:t>
    </dgm:pt>
    <dgm:pt modelId="{AB699482-A1F2-4FCE-8036-BA3131F35347}" type="sibTrans" cxnId="{A0AF9F72-9CD7-4742-A414-6DCF538AC768}">
      <dgm:prSet/>
      <dgm:spPr/>
      <dgm:t>
        <a:bodyPr/>
        <a:lstStyle/>
        <a:p>
          <a:endParaRPr lang="zh-CN" altLang="en-US" sz="1600"/>
        </a:p>
      </dgm:t>
    </dgm:pt>
    <dgm:pt modelId="{2D3A3EC4-628A-44AC-A6EF-F7C40CA50989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600" b="1" dirty="0" smtClean="0"/>
            <a:t>补丁安装</a:t>
          </a:r>
          <a:endParaRPr lang="zh-CN" altLang="en-US" sz="1600" b="1" dirty="0"/>
        </a:p>
      </dgm:t>
    </dgm:pt>
    <dgm:pt modelId="{F40D5111-7BAE-4D14-9D9A-922A449A7530}" type="parTrans" cxnId="{29A6F098-51E8-47A7-BFFE-392A686058AD}">
      <dgm:prSet custT="1"/>
      <dgm:spPr/>
      <dgm:t>
        <a:bodyPr/>
        <a:lstStyle/>
        <a:p>
          <a:endParaRPr lang="zh-CN" altLang="en-US" sz="1600"/>
        </a:p>
      </dgm:t>
    </dgm:pt>
    <dgm:pt modelId="{27076AB9-B86D-4F29-A702-72BE2AFB3647}" type="sibTrans" cxnId="{29A6F098-51E8-47A7-BFFE-392A686058AD}">
      <dgm:prSet/>
      <dgm:spPr/>
      <dgm:t>
        <a:bodyPr/>
        <a:lstStyle/>
        <a:p>
          <a:endParaRPr lang="zh-CN" altLang="en-US" sz="1600"/>
        </a:p>
      </dgm:t>
    </dgm:pt>
    <dgm:pt modelId="{28E3A36D-7742-4E47-AA7D-52484B789025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600" b="1" dirty="0" smtClean="0"/>
            <a:t>恶意代码防范</a:t>
          </a:r>
          <a:endParaRPr lang="zh-CN" altLang="en-US" sz="1600" b="1" dirty="0"/>
        </a:p>
      </dgm:t>
    </dgm:pt>
    <dgm:pt modelId="{AE90D2C5-D6A0-48E4-B24A-53EE20C29D69}" type="parTrans" cxnId="{00FE8D45-2BB9-4AEA-9074-1D1F34B479C8}">
      <dgm:prSet custT="1"/>
      <dgm:spPr/>
      <dgm:t>
        <a:bodyPr/>
        <a:lstStyle/>
        <a:p>
          <a:endParaRPr lang="zh-CN" altLang="en-US" sz="1600"/>
        </a:p>
      </dgm:t>
    </dgm:pt>
    <dgm:pt modelId="{4D998CCB-59B3-47F0-ACA7-EC0AA27A7878}" type="sibTrans" cxnId="{00FE8D45-2BB9-4AEA-9074-1D1F34B479C8}">
      <dgm:prSet/>
      <dgm:spPr/>
      <dgm:t>
        <a:bodyPr/>
        <a:lstStyle/>
        <a:p>
          <a:endParaRPr lang="zh-CN" altLang="en-US" sz="1600"/>
        </a:p>
      </dgm:t>
    </dgm:pt>
    <dgm:pt modelId="{878450D9-CE84-4569-A5B0-B15D8B0507DE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600" b="1" dirty="0" smtClean="0"/>
            <a:t>数据库，</a:t>
          </a:r>
          <a:r>
            <a:rPr lang="en-US" altLang="zh-CN" sz="1600" b="1" dirty="0" smtClean="0"/>
            <a:t>Web</a:t>
          </a:r>
          <a:r>
            <a:rPr lang="zh-CN" altLang="en-US" sz="1600" b="1" dirty="0" smtClean="0"/>
            <a:t>应用等</a:t>
          </a:r>
          <a:endParaRPr lang="zh-CN" altLang="en-US" sz="1600" b="1" dirty="0"/>
        </a:p>
      </dgm:t>
    </dgm:pt>
    <dgm:pt modelId="{3B8630AB-D1E8-4F0E-A57E-6F09130E3F97}" type="parTrans" cxnId="{CD984E39-400A-49C8-A1DF-21AB274DCB0E}">
      <dgm:prSet custT="1"/>
      <dgm:spPr/>
      <dgm:t>
        <a:bodyPr/>
        <a:lstStyle/>
        <a:p>
          <a:endParaRPr lang="zh-CN" altLang="en-US" sz="1600"/>
        </a:p>
      </dgm:t>
    </dgm:pt>
    <dgm:pt modelId="{6A5F32A3-393D-432C-93A9-DA26D98EF3AF}" type="sibTrans" cxnId="{CD984E39-400A-49C8-A1DF-21AB274DCB0E}">
      <dgm:prSet/>
      <dgm:spPr/>
      <dgm:t>
        <a:bodyPr/>
        <a:lstStyle/>
        <a:p>
          <a:endParaRPr lang="zh-CN" altLang="en-US" sz="1600"/>
        </a:p>
      </dgm:t>
    </dgm:pt>
    <dgm:pt modelId="{E4C0D833-9928-41E7-891F-F3FBFA0299F3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sz="1400" dirty="0" smtClean="0"/>
            <a:t>是否有多余帐号，空、弱口令，帐号、密码策略</a:t>
          </a:r>
          <a:endParaRPr lang="zh-CN" altLang="en-US" sz="1400" dirty="0"/>
        </a:p>
      </dgm:t>
    </dgm:pt>
    <dgm:pt modelId="{4D2741EC-FD35-41B0-866E-D03A9F1E37D5}" type="parTrans" cxnId="{E88675F2-D194-4A82-A823-775ABD0D6125}">
      <dgm:prSet custT="1"/>
      <dgm:spPr/>
      <dgm:t>
        <a:bodyPr/>
        <a:lstStyle/>
        <a:p>
          <a:endParaRPr lang="zh-CN" altLang="en-US" sz="1600"/>
        </a:p>
      </dgm:t>
    </dgm:pt>
    <dgm:pt modelId="{95B4EABC-C5FB-4C15-8746-2CECA3705998}" type="sibTrans" cxnId="{E88675F2-D194-4A82-A823-775ABD0D6125}">
      <dgm:prSet/>
      <dgm:spPr/>
      <dgm:t>
        <a:bodyPr/>
        <a:lstStyle/>
        <a:p>
          <a:endParaRPr lang="zh-CN" altLang="en-US" sz="1600"/>
        </a:p>
      </dgm:t>
    </dgm:pt>
    <dgm:pt modelId="{86874DF7-B6C4-48DA-B7E2-78D845FAFB29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sz="1600" dirty="0" smtClean="0"/>
            <a:t>是否采用</a:t>
          </a:r>
          <a:r>
            <a:rPr lang="en-US" altLang="zh-CN" sz="1600" dirty="0" smtClean="0"/>
            <a:t>NTFS</a:t>
          </a:r>
          <a:r>
            <a:rPr lang="zh-CN" altLang="en-US" sz="1600" dirty="0" smtClean="0"/>
            <a:t>，敏感文件的权限</a:t>
          </a:r>
          <a:endParaRPr lang="zh-CN" altLang="en-US" sz="1600" dirty="0"/>
        </a:p>
      </dgm:t>
    </dgm:pt>
    <dgm:pt modelId="{995DE202-D133-48EE-88EC-1FDF4CE73EFD}" type="parTrans" cxnId="{D9208332-6396-44FC-A4E4-862E04ADEF12}">
      <dgm:prSet custT="1"/>
      <dgm:spPr/>
      <dgm:t>
        <a:bodyPr/>
        <a:lstStyle/>
        <a:p>
          <a:endParaRPr lang="zh-CN" altLang="en-US" sz="1600"/>
        </a:p>
      </dgm:t>
    </dgm:pt>
    <dgm:pt modelId="{30F1CAEF-7514-413F-A017-9503C60D4194}" type="sibTrans" cxnId="{D9208332-6396-44FC-A4E4-862E04ADEF12}">
      <dgm:prSet/>
      <dgm:spPr/>
      <dgm:t>
        <a:bodyPr/>
        <a:lstStyle/>
        <a:p>
          <a:endParaRPr lang="zh-CN" altLang="en-US" sz="1600"/>
        </a:p>
      </dgm:t>
    </dgm:pt>
    <dgm:pt modelId="{947C54B9-29AE-44B4-BBA0-3540E75F2EAD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sz="1600" dirty="0" smtClean="0"/>
            <a:t>是否开启了不需要的服务，例如</a:t>
          </a:r>
          <a:r>
            <a:rPr lang="en-US" altLang="zh-CN" sz="1600" dirty="0" smtClean="0"/>
            <a:t>Printer spooler</a:t>
          </a:r>
          <a:r>
            <a:rPr lang="zh-CN" altLang="en-US" sz="1600" dirty="0" smtClean="0"/>
            <a:t>，</a:t>
          </a:r>
          <a:r>
            <a:rPr lang="en-US" altLang="zh-CN" sz="1600" dirty="0" smtClean="0"/>
            <a:t>Remote Registry</a:t>
          </a:r>
          <a:r>
            <a:rPr lang="zh-CN" altLang="en-US" sz="1600" dirty="0" smtClean="0"/>
            <a:t>等</a:t>
          </a:r>
          <a:endParaRPr lang="zh-CN" altLang="en-US" sz="1600" dirty="0"/>
        </a:p>
      </dgm:t>
    </dgm:pt>
    <dgm:pt modelId="{28AD16AF-E227-4C8E-992E-FCCB3FB67B7C}" type="parTrans" cxnId="{53AF36E6-5978-4CB4-9139-1089A8694DAE}">
      <dgm:prSet/>
      <dgm:spPr/>
      <dgm:t>
        <a:bodyPr/>
        <a:lstStyle/>
        <a:p>
          <a:endParaRPr lang="zh-CN" altLang="en-US"/>
        </a:p>
      </dgm:t>
    </dgm:pt>
    <dgm:pt modelId="{C3778525-8650-4A19-976E-605B00FAF071}" type="sibTrans" cxnId="{53AF36E6-5978-4CB4-9139-1089A8694DAE}">
      <dgm:prSet/>
      <dgm:spPr/>
      <dgm:t>
        <a:bodyPr/>
        <a:lstStyle/>
        <a:p>
          <a:endParaRPr lang="zh-CN" altLang="en-US"/>
        </a:p>
      </dgm:t>
    </dgm:pt>
    <dgm:pt modelId="{97C0FC97-A015-4399-8992-235113A0EA09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sz="1600" dirty="0" smtClean="0"/>
            <a:t>审核策略，日志大小和覆盖策略</a:t>
          </a:r>
          <a:endParaRPr lang="zh-CN" altLang="en-US" sz="1600" dirty="0"/>
        </a:p>
      </dgm:t>
    </dgm:pt>
    <dgm:pt modelId="{1F6B94C7-5E16-4AD1-BB57-4B21D9D7F7DC}" type="parTrans" cxnId="{3B82C5B3-C34D-4667-BF75-2B904E67A3B2}">
      <dgm:prSet/>
      <dgm:spPr/>
      <dgm:t>
        <a:bodyPr/>
        <a:lstStyle/>
        <a:p>
          <a:endParaRPr lang="zh-CN" altLang="en-US"/>
        </a:p>
      </dgm:t>
    </dgm:pt>
    <dgm:pt modelId="{69320250-395D-41BE-801A-69C3469F4FF0}" type="sibTrans" cxnId="{3B82C5B3-C34D-4667-BF75-2B904E67A3B2}">
      <dgm:prSet/>
      <dgm:spPr/>
      <dgm:t>
        <a:bodyPr/>
        <a:lstStyle/>
        <a:p>
          <a:endParaRPr lang="zh-CN" altLang="en-US"/>
        </a:p>
      </dgm:t>
    </dgm:pt>
    <dgm:pt modelId="{306A6282-94E5-466E-B1A2-FC4576B908E4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默认共享，匿名连接</a:t>
          </a:r>
          <a:endParaRPr lang="zh-CN" altLang="en-US" dirty="0"/>
        </a:p>
      </dgm:t>
    </dgm:pt>
    <dgm:pt modelId="{44D4222E-57A7-4CD9-AA95-37734EBACC90}" type="parTrans" cxnId="{D523EC04-D4D7-48DA-8F59-BE0A4D436B2F}">
      <dgm:prSet/>
      <dgm:spPr/>
      <dgm:t>
        <a:bodyPr/>
        <a:lstStyle/>
        <a:p>
          <a:endParaRPr lang="zh-CN" altLang="en-US"/>
        </a:p>
      </dgm:t>
    </dgm:pt>
    <dgm:pt modelId="{D35752ED-5DD5-4399-9248-805EF7279F56}" type="sibTrans" cxnId="{D523EC04-D4D7-48DA-8F59-BE0A4D436B2F}">
      <dgm:prSet/>
      <dgm:spPr/>
      <dgm:t>
        <a:bodyPr/>
        <a:lstStyle/>
        <a:p>
          <a:endParaRPr lang="zh-CN" altLang="en-US"/>
        </a:p>
      </dgm:t>
    </dgm:pt>
    <dgm:pt modelId="{150DF583-8D74-4190-96D9-AFB3497E83BA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防病毒软件安装，升级情况</a:t>
          </a:r>
          <a:endParaRPr lang="zh-CN" altLang="en-US" dirty="0"/>
        </a:p>
      </dgm:t>
    </dgm:pt>
    <dgm:pt modelId="{3CDA5B39-D91B-4AD2-BDFB-4F508BF5640C}" type="parTrans" cxnId="{773688CC-94F5-49EF-83C9-604AEAF0E774}">
      <dgm:prSet/>
      <dgm:spPr/>
      <dgm:t>
        <a:bodyPr/>
        <a:lstStyle/>
        <a:p>
          <a:endParaRPr lang="zh-CN" altLang="en-US"/>
        </a:p>
      </dgm:t>
    </dgm:pt>
    <dgm:pt modelId="{D36A3993-2A0C-4920-B907-9C631D9A0B8B}" type="sibTrans" cxnId="{773688CC-94F5-49EF-83C9-604AEAF0E774}">
      <dgm:prSet/>
      <dgm:spPr/>
      <dgm:t>
        <a:bodyPr/>
        <a:lstStyle/>
        <a:p>
          <a:endParaRPr lang="zh-CN" altLang="en-US"/>
        </a:p>
      </dgm:t>
    </dgm:pt>
    <dgm:pt modelId="{FC76E5A0-3A25-4778-8C0B-E831B9B9287B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用户口令，权限，审核策略</a:t>
          </a:r>
          <a:endParaRPr lang="zh-CN" altLang="en-US" dirty="0"/>
        </a:p>
      </dgm:t>
    </dgm:pt>
    <dgm:pt modelId="{F689EF2C-DA50-4DB3-879E-738B100DC3E5}" type="parTrans" cxnId="{31734330-1874-4093-BAF3-E9CEC22444D8}">
      <dgm:prSet/>
      <dgm:spPr/>
      <dgm:t>
        <a:bodyPr/>
        <a:lstStyle/>
        <a:p>
          <a:endParaRPr lang="zh-CN" altLang="en-US"/>
        </a:p>
      </dgm:t>
    </dgm:pt>
    <dgm:pt modelId="{64881072-3EF5-408A-B2B5-0DA37728B5E6}" type="sibTrans" cxnId="{31734330-1874-4093-BAF3-E9CEC22444D8}">
      <dgm:prSet/>
      <dgm:spPr/>
      <dgm:t>
        <a:bodyPr/>
        <a:lstStyle/>
        <a:p>
          <a:endParaRPr lang="zh-CN" altLang="en-US"/>
        </a:p>
      </dgm:t>
    </dgm:pt>
    <dgm:pt modelId="{B178A550-E293-43F3-B396-D358E3EE21C7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操作系统，数据库等应用程序</a:t>
          </a:r>
          <a:endParaRPr lang="zh-CN" altLang="en-US" dirty="0"/>
        </a:p>
      </dgm:t>
    </dgm:pt>
    <dgm:pt modelId="{AC7BDBF2-4DE6-4EF9-9AB8-B673DE68097A}" type="parTrans" cxnId="{77555ECB-9235-4396-AF21-CE091A52D903}">
      <dgm:prSet/>
      <dgm:spPr/>
      <dgm:t>
        <a:bodyPr/>
        <a:lstStyle/>
        <a:p>
          <a:endParaRPr lang="zh-CN" altLang="en-US"/>
        </a:p>
      </dgm:t>
    </dgm:pt>
    <dgm:pt modelId="{D5D9AA43-DBF4-433C-A8C9-4AF904D5BC4C}" type="sibTrans" cxnId="{77555ECB-9235-4396-AF21-CE091A52D903}">
      <dgm:prSet/>
      <dgm:spPr/>
      <dgm:t>
        <a:bodyPr/>
        <a:lstStyle/>
        <a:p>
          <a:endParaRPr lang="zh-CN" altLang="en-US"/>
        </a:p>
      </dgm:t>
    </dgm:pt>
    <dgm:pt modelId="{5BBFA4FB-3FDD-454E-BED7-27E2B65DC850}" type="pres">
      <dgm:prSet presAssocID="{19D40ED4-3E63-4CE5-89A7-C55FE57E52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8756227-B57F-4717-80A2-71DABE56D740}" type="pres">
      <dgm:prSet presAssocID="{95225F3C-381F-46EF-8918-33498AD32E02}" presName="root1" presStyleCnt="0"/>
      <dgm:spPr/>
    </dgm:pt>
    <dgm:pt modelId="{EF484139-8522-4589-A96C-7489843BE3A4}" type="pres">
      <dgm:prSet presAssocID="{95225F3C-381F-46EF-8918-33498AD32E0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21DE3A-E474-4D75-9F33-4654A24D3046}" type="pres">
      <dgm:prSet presAssocID="{95225F3C-381F-46EF-8918-33498AD32E02}" presName="level2hierChild" presStyleCnt="0"/>
      <dgm:spPr/>
    </dgm:pt>
    <dgm:pt modelId="{C880FBED-A754-4EC7-AEA3-743485A219F5}" type="pres">
      <dgm:prSet presAssocID="{E1540CF0-1D38-4EC4-ABE9-2ABB2D82F945}" presName="conn2-1" presStyleLbl="parChTrans1D2" presStyleIdx="0" presStyleCnt="8"/>
      <dgm:spPr/>
      <dgm:t>
        <a:bodyPr/>
        <a:lstStyle/>
        <a:p>
          <a:endParaRPr lang="zh-CN" altLang="en-US"/>
        </a:p>
      </dgm:t>
    </dgm:pt>
    <dgm:pt modelId="{401CD23A-DC06-43AF-AC59-4F37C41B7341}" type="pres">
      <dgm:prSet presAssocID="{E1540CF0-1D38-4EC4-ABE9-2ABB2D82F945}" presName="connTx" presStyleLbl="parChTrans1D2" presStyleIdx="0" presStyleCnt="8"/>
      <dgm:spPr/>
      <dgm:t>
        <a:bodyPr/>
        <a:lstStyle/>
        <a:p>
          <a:endParaRPr lang="zh-CN" altLang="en-US"/>
        </a:p>
      </dgm:t>
    </dgm:pt>
    <dgm:pt modelId="{6F04E9B0-7A14-4501-A565-775F10B5FE8E}" type="pres">
      <dgm:prSet presAssocID="{AE366F39-2FC6-4734-AC04-EC9C6AE0BA9E}" presName="root2" presStyleCnt="0"/>
      <dgm:spPr/>
    </dgm:pt>
    <dgm:pt modelId="{49675D94-6E68-4D2D-8705-403BD76E0233}" type="pres">
      <dgm:prSet presAssocID="{AE366F39-2FC6-4734-AC04-EC9C6AE0BA9E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F84676-4341-4742-81A6-084DC2803C3F}" type="pres">
      <dgm:prSet presAssocID="{AE366F39-2FC6-4734-AC04-EC9C6AE0BA9E}" presName="level3hierChild" presStyleCnt="0"/>
      <dgm:spPr/>
    </dgm:pt>
    <dgm:pt modelId="{872FE4C4-8CED-43EB-A6CF-9FFC546DB927}" type="pres">
      <dgm:prSet presAssocID="{4D2741EC-FD35-41B0-866E-D03A9F1E37D5}" presName="conn2-1" presStyleLbl="parChTrans1D3" presStyleIdx="0" presStyleCnt="8"/>
      <dgm:spPr/>
      <dgm:t>
        <a:bodyPr/>
        <a:lstStyle/>
        <a:p>
          <a:endParaRPr lang="zh-CN" altLang="en-US"/>
        </a:p>
      </dgm:t>
    </dgm:pt>
    <dgm:pt modelId="{A15CB415-889B-4DA0-9638-91CED8B31DE8}" type="pres">
      <dgm:prSet presAssocID="{4D2741EC-FD35-41B0-866E-D03A9F1E37D5}" presName="connTx" presStyleLbl="parChTrans1D3" presStyleIdx="0" presStyleCnt="8"/>
      <dgm:spPr/>
      <dgm:t>
        <a:bodyPr/>
        <a:lstStyle/>
        <a:p>
          <a:endParaRPr lang="zh-CN" altLang="en-US"/>
        </a:p>
      </dgm:t>
    </dgm:pt>
    <dgm:pt modelId="{4995E266-11CF-4600-B66E-67AD66DB5739}" type="pres">
      <dgm:prSet presAssocID="{E4C0D833-9928-41E7-891F-F3FBFA0299F3}" presName="root2" presStyleCnt="0"/>
      <dgm:spPr/>
    </dgm:pt>
    <dgm:pt modelId="{6B47ECF1-A916-4C57-B68F-C142EBD824E0}" type="pres">
      <dgm:prSet presAssocID="{E4C0D833-9928-41E7-891F-F3FBFA0299F3}" presName="LevelTwoTextNode" presStyleLbl="node3" presStyleIdx="0" presStyleCnt="8" custScaleX="2823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C5B19B-9F84-49E9-98E7-0215FAA7F769}" type="pres">
      <dgm:prSet presAssocID="{E4C0D833-9928-41E7-891F-F3FBFA0299F3}" presName="level3hierChild" presStyleCnt="0"/>
      <dgm:spPr/>
    </dgm:pt>
    <dgm:pt modelId="{B709884C-E048-49C5-9A5F-D8B32B7E5451}" type="pres">
      <dgm:prSet presAssocID="{FCF8C662-F5F0-4D2F-A2F8-18E52F416109}" presName="conn2-1" presStyleLbl="parChTrans1D2" presStyleIdx="1" presStyleCnt="8"/>
      <dgm:spPr/>
      <dgm:t>
        <a:bodyPr/>
        <a:lstStyle/>
        <a:p>
          <a:endParaRPr lang="zh-CN" altLang="en-US"/>
        </a:p>
      </dgm:t>
    </dgm:pt>
    <dgm:pt modelId="{F4C60DBA-B7D7-4CF4-88DC-7872A14B6C9A}" type="pres">
      <dgm:prSet presAssocID="{FCF8C662-F5F0-4D2F-A2F8-18E52F416109}" presName="connTx" presStyleLbl="parChTrans1D2" presStyleIdx="1" presStyleCnt="8"/>
      <dgm:spPr/>
      <dgm:t>
        <a:bodyPr/>
        <a:lstStyle/>
        <a:p>
          <a:endParaRPr lang="zh-CN" altLang="en-US"/>
        </a:p>
      </dgm:t>
    </dgm:pt>
    <dgm:pt modelId="{7FE92E9B-9D53-4ADD-8C49-2340B3A9838B}" type="pres">
      <dgm:prSet presAssocID="{5C9C7A69-8AF1-47E2-9E02-0AFBE47CAC20}" presName="root2" presStyleCnt="0"/>
      <dgm:spPr/>
    </dgm:pt>
    <dgm:pt modelId="{374D6955-5803-4D21-980E-0D25845CE6F6}" type="pres">
      <dgm:prSet presAssocID="{5C9C7A69-8AF1-47E2-9E02-0AFBE47CAC20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6082B0-EB71-4143-AAE2-C600A5FD20D0}" type="pres">
      <dgm:prSet presAssocID="{5C9C7A69-8AF1-47E2-9E02-0AFBE47CAC20}" presName="level3hierChild" presStyleCnt="0"/>
      <dgm:spPr/>
    </dgm:pt>
    <dgm:pt modelId="{35DC6D91-CA9A-4795-B860-0C7473D0CB08}" type="pres">
      <dgm:prSet presAssocID="{995DE202-D133-48EE-88EC-1FDF4CE73EFD}" presName="conn2-1" presStyleLbl="parChTrans1D3" presStyleIdx="1" presStyleCnt="8"/>
      <dgm:spPr/>
      <dgm:t>
        <a:bodyPr/>
        <a:lstStyle/>
        <a:p>
          <a:endParaRPr lang="zh-CN" altLang="en-US"/>
        </a:p>
      </dgm:t>
    </dgm:pt>
    <dgm:pt modelId="{7EC5ACA0-07D3-42FE-898F-5BB1F372C063}" type="pres">
      <dgm:prSet presAssocID="{995DE202-D133-48EE-88EC-1FDF4CE73EFD}" presName="connTx" presStyleLbl="parChTrans1D3" presStyleIdx="1" presStyleCnt="8"/>
      <dgm:spPr/>
      <dgm:t>
        <a:bodyPr/>
        <a:lstStyle/>
        <a:p>
          <a:endParaRPr lang="zh-CN" altLang="en-US"/>
        </a:p>
      </dgm:t>
    </dgm:pt>
    <dgm:pt modelId="{3AAC52FF-A7C8-447D-9788-471283107AD9}" type="pres">
      <dgm:prSet presAssocID="{86874DF7-B6C4-48DA-B7E2-78D845FAFB29}" presName="root2" presStyleCnt="0"/>
      <dgm:spPr/>
    </dgm:pt>
    <dgm:pt modelId="{DEEDD71E-012B-43BD-BAB4-58C741C09DC4}" type="pres">
      <dgm:prSet presAssocID="{86874DF7-B6C4-48DA-B7E2-78D845FAFB29}" presName="LevelTwoTextNode" presStyleLbl="node3" presStyleIdx="1" presStyleCnt="8" custScaleX="2823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320219-BDE9-4CE1-9EAB-AFC7474E3EBE}" type="pres">
      <dgm:prSet presAssocID="{86874DF7-B6C4-48DA-B7E2-78D845FAFB29}" presName="level3hierChild" presStyleCnt="0"/>
      <dgm:spPr/>
    </dgm:pt>
    <dgm:pt modelId="{3474F33B-E6EE-4D39-A1D0-E31BC1C40700}" type="pres">
      <dgm:prSet presAssocID="{709AA000-3B3F-4BF4-9524-91890FB7617C}" presName="conn2-1" presStyleLbl="parChTrans1D2" presStyleIdx="2" presStyleCnt="8"/>
      <dgm:spPr/>
      <dgm:t>
        <a:bodyPr/>
        <a:lstStyle/>
        <a:p>
          <a:endParaRPr lang="zh-CN" altLang="en-US"/>
        </a:p>
      </dgm:t>
    </dgm:pt>
    <dgm:pt modelId="{52809B1F-DB30-4D26-B7C0-DAA42C207BD2}" type="pres">
      <dgm:prSet presAssocID="{709AA000-3B3F-4BF4-9524-91890FB7617C}" presName="connTx" presStyleLbl="parChTrans1D2" presStyleIdx="2" presStyleCnt="8"/>
      <dgm:spPr/>
      <dgm:t>
        <a:bodyPr/>
        <a:lstStyle/>
        <a:p>
          <a:endParaRPr lang="zh-CN" altLang="en-US"/>
        </a:p>
      </dgm:t>
    </dgm:pt>
    <dgm:pt modelId="{B7616640-9891-44BC-86D1-8DBB47174666}" type="pres">
      <dgm:prSet presAssocID="{F9B79E20-7F14-416C-838F-787E80D088E9}" presName="root2" presStyleCnt="0"/>
      <dgm:spPr/>
    </dgm:pt>
    <dgm:pt modelId="{32053BD2-A33A-464E-A451-F1A8FA8CA821}" type="pres">
      <dgm:prSet presAssocID="{F9B79E20-7F14-416C-838F-787E80D088E9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9A7477-E4CD-46DD-912C-503984E7E3DE}" type="pres">
      <dgm:prSet presAssocID="{F9B79E20-7F14-416C-838F-787E80D088E9}" presName="level3hierChild" presStyleCnt="0"/>
      <dgm:spPr/>
    </dgm:pt>
    <dgm:pt modelId="{1F5C944F-4F35-49D5-820C-70A56C0FB98B}" type="pres">
      <dgm:prSet presAssocID="{28AD16AF-E227-4C8E-992E-FCCB3FB67B7C}" presName="conn2-1" presStyleLbl="parChTrans1D3" presStyleIdx="2" presStyleCnt="8"/>
      <dgm:spPr/>
      <dgm:t>
        <a:bodyPr/>
        <a:lstStyle/>
        <a:p>
          <a:endParaRPr lang="zh-CN" altLang="en-US"/>
        </a:p>
      </dgm:t>
    </dgm:pt>
    <dgm:pt modelId="{0F976CA4-A54B-4BF6-9F92-6CC850F8C729}" type="pres">
      <dgm:prSet presAssocID="{28AD16AF-E227-4C8E-992E-FCCB3FB67B7C}" presName="connTx" presStyleLbl="parChTrans1D3" presStyleIdx="2" presStyleCnt="8"/>
      <dgm:spPr/>
      <dgm:t>
        <a:bodyPr/>
        <a:lstStyle/>
        <a:p>
          <a:endParaRPr lang="zh-CN" altLang="en-US"/>
        </a:p>
      </dgm:t>
    </dgm:pt>
    <dgm:pt modelId="{0697EA17-59E3-40CA-A579-BEAE0033FE7B}" type="pres">
      <dgm:prSet presAssocID="{947C54B9-29AE-44B4-BBA0-3540E75F2EAD}" presName="root2" presStyleCnt="0"/>
      <dgm:spPr/>
    </dgm:pt>
    <dgm:pt modelId="{7E00C00B-F7F1-4C52-B865-47FF034A687A}" type="pres">
      <dgm:prSet presAssocID="{947C54B9-29AE-44B4-BBA0-3540E75F2EAD}" presName="LevelTwoTextNode" presStyleLbl="node3" presStyleIdx="2" presStyleCnt="8" custScaleX="2823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FDD4B1-2C9E-4C94-8A62-59CC53440C58}" type="pres">
      <dgm:prSet presAssocID="{947C54B9-29AE-44B4-BBA0-3540E75F2EAD}" presName="level3hierChild" presStyleCnt="0"/>
      <dgm:spPr/>
    </dgm:pt>
    <dgm:pt modelId="{CA97E3D9-1E5A-4E97-81FA-C8F29EB40DD8}" type="pres">
      <dgm:prSet presAssocID="{1DED5807-5246-4288-9190-9975DD115C96}" presName="conn2-1" presStyleLbl="parChTrans1D2" presStyleIdx="3" presStyleCnt="8"/>
      <dgm:spPr/>
      <dgm:t>
        <a:bodyPr/>
        <a:lstStyle/>
        <a:p>
          <a:endParaRPr lang="zh-CN" altLang="en-US"/>
        </a:p>
      </dgm:t>
    </dgm:pt>
    <dgm:pt modelId="{CEA9E3F3-9538-4D3C-A313-5F27CA1A8BD7}" type="pres">
      <dgm:prSet presAssocID="{1DED5807-5246-4288-9190-9975DD115C96}" presName="connTx" presStyleLbl="parChTrans1D2" presStyleIdx="3" presStyleCnt="8"/>
      <dgm:spPr/>
      <dgm:t>
        <a:bodyPr/>
        <a:lstStyle/>
        <a:p>
          <a:endParaRPr lang="zh-CN" altLang="en-US"/>
        </a:p>
      </dgm:t>
    </dgm:pt>
    <dgm:pt modelId="{16F92B0C-94FC-4570-94FE-2A59A0BC349D}" type="pres">
      <dgm:prSet presAssocID="{4E4B4B83-FB40-4FAF-913E-1EAA5501746A}" presName="root2" presStyleCnt="0"/>
      <dgm:spPr/>
    </dgm:pt>
    <dgm:pt modelId="{CFC2FE49-1402-4CAE-BF72-48658E0EDE72}" type="pres">
      <dgm:prSet presAssocID="{4E4B4B83-FB40-4FAF-913E-1EAA5501746A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2270E6-9AFD-4A8A-AF69-266981D38AEE}" type="pres">
      <dgm:prSet presAssocID="{4E4B4B83-FB40-4FAF-913E-1EAA5501746A}" presName="level3hierChild" presStyleCnt="0"/>
      <dgm:spPr/>
    </dgm:pt>
    <dgm:pt modelId="{B721CF5F-A9A6-44BF-89DE-60BB155E304A}" type="pres">
      <dgm:prSet presAssocID="{1F6B94C7-5E16-4AD1-BB57-4B21D9D7F7DC}" presName="conn2-1" presStyleLbl="parChTrans1D3" presStyleIdx="3" presStyleCnt="8"/>
      <dgm:spPr/>
      <dgm:t>
        <a:bodyPr/>
        <a:lstStyle/>
        <a:p>
          <a:endParaRPr lang="zh-CN" altLang="en-US"/>
        </a:p>
      </dgm:t>
    </dgm:pt>
    <dgm:pt modelId="{3101EECB-54E7-4618-9708-1AD7A6C2811E}" type="pres">
      <dgm:prSet presAssocID="{1F6B94C7-5E16-4AD1-BB57-4B21D9D7F7DC}" presName="connTx" presStyleLbl="parChTrans1D3" presStyleIdx="3" presStyleCnt="8"/>
      <dgm:spPr/>
      <dgm:t>
        <a:bodyPr/>
        <a:lstStyle/>
        <a:p>
          <a:endParaRPr lang="zh-CN" altLang="en-US"/>
        </a:p>
      </dgm:t>
    </dgm:pt>
    <dgm:pt modelId="{0D9FDD20-5EA4-4C0A-9E34-907D8F20A273}" type="pres">
      <dgm:prSet presAssocID="{97C0FC97-A015-4399-8992-235113A0EA09}" presName="root2" presStyleCnt="0"/>
      <dgm:spPr/>
    </dgm:pt>
    <dgm:pt modelId="{95B5F31F-64CF-4253-9465-C9E393381127}" type="pres">
      <dgm:prSet presAssocID="{97C0FC97-A015-4399-8992-235113A0EA09}" presName="LevelTwoTextNode" presStyleLbl="node3" presStyleIdx="3" presStyleCnt="8" custScaleX="282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A13C5A-5734-447C-B333-6E2258709508}" type="pres">
      <dgm:prSet presAssocID="{97C0FC97-A015-4399-8992-235113A0EA09}" presName="level3hierChild" presStyleCnt="0"/>
      <dgm:spPr/>
    </dgm:pt>
    <dgm:pt modelId="{91514CE1-268F-4AD2-966C-33AAE46EAFBB}" type="pres">
      <dgm:prSet presAssocID="{98B4472D-E641-44FB-8C50-BDB050A960B2}" presName="conn2-1" presStyleLbl="parChTrans1D2" presStyleIdx="4" presStyleCnt="8"/>
      <dgm:spPr/>
      <dgm:t>
        <a:bodyPr/>
        <a:lstStyle/>
        <a:p>
          <a:endParaRPr lang="zh-CN" altLang="en-US"/>
        </a:p>
      </dgm:t>
    </dgm:pt>
    <dgm:pt modelId="{12F0F0A6-8B88-40B2-A41F-2FD569EC3D3C}" type="pres">
      <dgm:prSet presAssocID="{98B4472D-E641-44FB-8C50-BDB050A960B2}" presName="connTx" presStyleLbl="parChTrans1D2" presStyleIdx="4" presStyleCnt="8"/>
      <dgm:spPr/>
      <dgm:t>
        <a:bodyPr/>
        <a:lstStyle/>
        <a:p>
          <a:endParaRPr lang="zh-CN" altLang="en-US"/>
        </a:p>
      </dgm:t>
    </dgm:pt>
    <dgm:pt modelId="{848F764E-77BD-4DDF-82E3-9B2F36E3A14F}" type="pres">
      <dgm:prSet presAssocID="{860C23B8-78DB-4C26-B383-965F68C243BA}" presName="root2" presStyleCnt="0"/>
      <dgm:spPr/>
    </dgm:pt>
    <dgm:pt modelId="{4E3ECA27-6E21-45E0-93C8-AF3E4920C374}" type="pres">
      <dgm:prSet presAssocID="{860C23B8-78DB-4C26-B383-965F68C243BA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223D0-4336-48BC-91B0-7925F8781DF6}" type="pres">
      <dgm:prSet presAssocID="{860C23B8-78DB-4C26-B383-965F68C243BA}" presName="level3hierChild" presStyleCnt="0"/>
      <dgm:spPr/>
    </dgm:pt>
    <dgm:pt modelId="{41E6F2D1-720E-4035-A5EC-312B130BAF85}" type="pres">
      <dgm:prSet presAssocID="{44D4222E-57A7-4CD9-AA95-37734EBACC90}" presName="conn2-1" presStyleLbl="parChTrans1D3" presStyleIdx="4" presStyleCnt="8"/>
      <dgm:spPr/>
      <dgm:t>
        <a:bodyPr/>
        <a:lstStyle/>
        <a:p>
          <a:endParaRPr lang="zh-CN" altLang="en-US"/>
        </a:p>
      </dgm:t>
    </dgm:pt>
    <dgm:pt modelId="{D9C1AE88-E869-4425-9CFD-DC92B2DA67E8}" type="pres">
      <dgm:prSet presAssocID="{44D4222E-57A7-4CD9-AA95-37734EBACC90}" presName="connTx" presStyleLbl="parChTrans1D3" presStyleIdx="4" presStyleCnt="8"/>
      <dgm:spPr/>
      <dgm:t>
        <a:bodyPr/>
        <a:lstStyle/>
        <a:p>
          <a:endParaRPr lang="zh-CN" altLang="en-US"/>
        </a:p>
      </dgm:t>
    </dgm:pt>
    <dgm:pt modelId="{E3D86D9F-13D5-408E-93D1-2C0B5315CDF6}" type="pres">
      <dgm:prSet presAssocID="{306A6282-94E5-466E-B1A2-FC4576B908E4}" presName="root2" presStyleCnt="0"/>
      <dgm:spPr/>
    </dgm:pt>
    <dgm:pt modelId="{F3BFB78B-231C-4FFA-9F98-DFD6CFC167E5}" type="pres">
      <dgm:prSet presAssocID="{306A6282-94E5-466E-B1A2-FC4576B908E4}" presName="LevelTwoTextNode" presStyleLbl="node3" presStyleIdx="4" presStyleCnt="8" custScaleX="2823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C364C9-F4F2-41A4-BA42-E138C5701D23}" type="pres">
      <dgm:prSet presAssocID="{306A6282-94E5-466E-B1A2-FC4576B908E4}" presName="level3hierChild" presStyleCnt="0"/>
      <dgm:spPr/>
    </dgm:pt>
    <dgm:pt modelId="{8023AE33-EBE8-4C1D-80B0-2E5EB1C5C8E4}" type="pres">
      <dgm:prSet presAssocID="{F40D5111-7BAE-4D14-9D9A-922A449A7530}" presName="conn2-1" presStyleLbl="parChTrans1D2" presStyleIdx="5" presStyleCnt="8"/>
      <dgm:spPr/>
      <dgm:t>
        <a:bodyPr/>
        <a:lstStyle/>
        <a:p>
          <a:endParaRPr lang="zh-CN" altLang="en-US"/>
        </a:p>
      </dgm:t>
    </dgm:pt>
    <dgm:pt modelId="{0C0ECC6B-C055-49DC-B89C-ED2FDD5A8C56}" type="pres">
      <dgm:prSet presAssocID="{F40D5111-7BAE-4D14-9D9A-922A449A7530}" presName="connTx" presStyleLbl="parChTrans1D2" presStyleIdx="5" presStyleCnt="8"/>
      <dgm:spPr/>
      <dgm:t>
        <a:bodyPr/>
        <a:lstStyle/>
        <a:p>
          <a:endParaRPr lang="zh-CN" altLang="en-US"/>
        </a:p>
      </dgm:t>
    </dgm:pt>
    <dgm:pt modelId="{2FA5F17D-8D63-42E6-A0CE-936A2480B24D}" type="pres">
      <dgm:prSet presAssocID="{2D3A3EC4-628A-44AC-A6EF-F7C40CA50989}" presName="root2" presStyleCnt="0"/>
      <dgm:spPr/>
    </dgm:pt>
    <dgm:pt modelId="{BD7F5EB5-6723-41BE-83B1-5CD7DC1FAFFE}" type="pres">
      <dgm:prSet presAssocID="{2D3A3EC4-628A-44AC-A6EF-F7C40CA50989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2AEA24-5C47-499B-86B6-27EDB231B706}" type="pres">
      <dgm:prSet presAssocID="{2D3A3EC4-628A-44AC-A6EF-F7C40CA50989}" presName="level3hierChild" presStyleCnt="0"/>
      <dgm:spPr/>
    </dgm:pt>
    <dgm:pt modelId="{7AFE760E-2C33-4723-8A07-2169E106C898}" type="pres">
      <dgm:prSet presAssocID="{AC7BDBF2-4DE6-4EF9-9AB8-B673DE68097A}" presName="conn2-1" presStyleLbl="parChTrans1D3" presStyleIdx="5" presStyleCnt="8"/>
      <dgm:spPr/>
      <dgm:t>
        <a:bodyPr/>
        <a:lstStyle/>
        <a:p>
          <a:endParaRPr lang="zh-CN" altLang="en-US"/>
        </a:p>
      </dgm:t>
    </dgm:pt>
    <dgm:pt modelId="{28CF8E64-7D9E-46AE-9EC6-F65A3DDDC3C8}" type="pres">
      <dgm:prSet presAssocID="{AC7BDBF2-4DE6-4EF9-9AB8-B673DE68097A}" presName="connTx" presStyleLbl="parChTrans1D3" presStyleIdx="5" presStyleCnt="8"/>
      <dgm:spPr/>
      <dgm:t>
        <a:bodyPr/>
        <a:lstStyle/>
        <a:p>
          <a:endParaRPr lang="zh-CN" altLang="en-US"/>
        </a:p>
      </dgm:t>
    </dgm:pt>
    <dgm:pt modelId="{5B10B0AE-58E3-4C60-BE5A-4D3B2E00D303}" type="pres">
      <dgm:prSet presAssocID="{B178A550-E293-43F3-B396-D358E3EE21C7}" presName="root2" presStyleCnt="0"/>
      <dgm:spPr/>
    </dgm:pt>
    <dgm:pt modelId="{0DBE998E-DB2C-4B4F-92C3-12340DCAE101}" type="pres">
      <dgm:prSet presAssocID="{B178A550-E293-43F3-B396-D358E3EE21C7}" presName="LevelTwoTextNode" presStyleLbl="node3" presStyleIdx="5" presStyleCnt="8" custScaleX="2823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345A48-D03A-467E-9C3C-86CAD63C9AF4}" type="pres">
      <dgm:prSet presAssocID="{B178A550-E293-43F3-B396-D358E3EE21C7}" presName="level3hierChild" presStyleCnt="0"/>
      <dgm:spPr/>
    </dgm:pt>
    <dgm:pt modelId="{E5C29006-0D1B-4FF1-9F87-34C2F15031CD}" type="pres">
      <dgm:prSet presAssocID="{AE90D2C5-D6A0-48E4-B24A-53EE20C29D69}" presName="conn2-1" presStyleLbl="parChTrans1D2" presStyleIdx="6" presStyleCnt="8"/>
      <dgm:spPr/>
      <dgm:t>
        <a:bodyPr/>
        <a:lstStyle/>
        <a:p>
          <a:endParaRPr lang="zh-CN" altLang="en-US"/>
        </a:p>
      </dgm:t>
    </dgm:pt>
    <dgm:pt modelId="{74CE1B67-1DBF-4D04-BBEA-35DCB26B72F0}" type="pres">
      <dgm:prSet presAssocID="{AE90D2C5-D6A0-48E4-B24A-53EE20C29D69}" presName="connTx" presStyleLbl="parChTrans1D2" presStyleIdx="6" presStyleCnt="8"/>
      <dgm:spPr/>
      <dgm:t>
        <a:bodyPr/>
        <a:lstStyle/>
        <a:p>
          <a:endParaRPr lang="zh-CN" altLang="en-US"/>
        </a:p>
      </dgm:t>
    </dgm:pt>
    <dgm:pt modelId="{5A153D5D-EFCA-463E-8A8F-5BBBEDCD15CA}" type="pres">
      <dgm:prSet presAssocID="{28E3A36D-7742-4E47-AA7D-52484B789025}" presName="root2" presStyleCnt="0"/>
      <dgm:spPr/>
    </dgm:pt>
    <dgm:pt modelId="{A58BEF09-F153-44BF-97FC-92C6A29A7285}" type="pres">
      <dgm:prSet presAssocID="{28E3A36D-7742-4E47-AA7D-52484B789025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7C6604-8B53-404C-8C6D-B6BA788AACFB}" type="pres">
      <dgm:prSet presAssocID="{28E3A36D-7742-4E47-AA7D-52484B789025}" presName="level3hierChild" presStyleCnt="0"/>
      <dgm:spPr/>
    </dgm:pt>
    <dgm:pt modelId="{3A0099BA-2683-42CB-8AD0-FC289D4022D1}" type="pres">
      <dgm:prSet presAssocID="{3CDA5B39-D91B-4AD2-BDFB-4F508BF5640C}" presName="conn2-1" presStyleLbl="parChTrans1D3" presStyleIdx="6" presStyleCnt="8"/>
      <dgm:spPr/>
      <dgm:t>
        <a:bodyPr/>
        <a:lstStyle/>
        <a:p>
          <a:endParaRPr lang="zh-CN" altLang="en-US"/>
        </a:p>
      </dgm:t>
    </dgm:pt>
    <dgm:pt modelId="{C607A375-2F72-4E84-A0B0-2733E995D1AB}" type="pres">
      <dgm:prSet presAssocID="{3CDA5B39-D91B-4AD2-BDFB-4F508BF5640C}" presName="connTx" presStyleLbl="parChTrans1D3" presStyleIdx="6" presStyleCnt="8"/>
      <dgm:spPr/>
      <dgm:t>
        <a:bodyPr/>
        <a:lstStyle/>
        <a:p>
          <a:endParaRPr lang="zh-CN" altLang="en-US"/>
        </a:p>
      </dgm:t>
    </dgm:pt>
    <dgm:pt modelId="{E141779B-23B1-488A-B113-D914772754C4}" type="pres">
      <dgm:prSet presAssocID="{150DF583-8D74-4190-96D9-AFB3497E83BA}" presName="root2" presStyleCnt="0"/>
      <dgm:spPr/>
    </dgm:pt>
    <dgm:pt modelId="{18A98F4B-14C1-45FF-AB44-28D7FD9963E2}" type="pres">
      <dgm:prSet presAssocID="{150DF583-8D74-4190-96D9-AFB3497E83BA}" presName="LevelTwoTextNode" presStyleLbl="node3" presStyleIdx="6" presStyleCnt="8" custScaleX="2823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02F767-2AA3-425B-860C-178369211AB0}" type="pres">
      <dgm:prSet presAssocID="{150DF583-8D74-4190-96D9-AFB3497E83BA}" presName="level3hierChild" presStyleCnt="0"/>
      <dgm:spPr/>
    </dgm:pt>
    <dgm:pt modelId="{810DF554-EF9D-4E71-837F-9EF6C6A83E65}" type="pres">
      <dgm:prSet presAssocID="{3B8630AB-D1E8-4F0E-A57E-6F09130E3F97}" presName="conn2-1" presStyleLbl="parChTrans1D2" presStyleIdx="7" presStyleCnt="8"/>
      <dgm:spPr/>
      <dgm:t>
        <a:bodyPr/>
        <a:lstStyle/>
        <a:p>
          <a:endParaRPr lang="zh-CN" altLang="en-US"/>
        </a:p>
      </dgm:t>
    </dgm:pt>
    <dgm:pt modelId="{95CE59CE-4B12-4EA9-AF54-4F4BFC4D566F}" type="pres">
      <dgm:prSet presAssocID="{3B8630AB-D1E8-4F0E-A57E-6F09130E3F97}" presName="connTx" presStyleLbl="parChTrans1D2" presStyleIdx="7" presStyleCnt="8"/>
      <dgm:spPr/>
      <dgm:t>
        <a:bodyPr/>
        <a:lstStyle/>
        <a:p>
          <a:endParaRPr lang="zh-CN" altLang="en-US"/>
        </a:p>
      </dgm:t>
    </dgm:pt>
    <dgm:pt modelId="{F9BE9C02-7C66-4941-A90A-2AE575E8C18C}" type="pres">
      <dgm:prSet presAssocID="{878450D9-CE84-4569-A5B0-B15D8B0507DE}" presName="root2" presStyleCnt="0"/>
      <dgm:spPr/>
    </dgm:pt>
    <dgm:pt modelId="{C8CA8A92-7F58-419D-B163-72C6BEBEAAE2}" type="pres">
      <dgm:prSet presAssocID="{878450D9-CE84-4569-A5B0-B15D8B0507DE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7E9B1-7128-4CFF-8F68-4A0A14E55839}" type="pres">
      <dgm:prSet presAssocID="{878450D9-CE84-4569-A5B0-B15D8B0507DE}" presName="level3hierChild" presStyleCnt="0"/>
      <dgm:spPr/>
    </dgm:pt>
    <dgm:pt modelId="{E29836F9-3B14-4448-BD88-B4ECC248DE39}" type="pres">
      <dgm:prSet presAssocID="{F689EF2C-DA50-4DB3-879E-738B100DC3E5}" presName="conn2-1" presStyleLbl="parChTrans1D3" presStyleIdx="7" presStyleCnt="8"/>
      <dgm:spPr/>
      <dgm:t>
        <a:bodyPr/>
        <a:lstStyle/>
        <a:p>
          <a:endParaRPr lang="zh-CN" altLang="en-US"/>
        </a:p>
      </dgm:t>
    </dgm:pt>
    <dgm:pt modelId="{DB5085F0-B136-4C19-B7FB-EA7EF59BEC46}" type="pres">
      <dgm:prSet presAssocID="{F689EF2C-DA50-4DB3-879E-738B100DC3E5}" presName="connTx" presStyleLbl="parChTrans1D3" presStyleIdx="7" presStyleCnt="8"/>
      <dgm:spPr/>
      <dgm:t>
        <a:bodyPr/>
        <a:lstStyle/>
        <a:p>
          <a:endParaRPr lang="zh-CN" altLang="en-US"/>
        </a:p>
      </dgm:t>
    </dgm:pt>
    <dgm:pt modelId="{1814790A-2CC0-4457-A98B-1C4B5C9B5451}" type="pres">
      <dgm:prSet presAssocID="{FC76E5A0-3A25-4778-8C0B-E831B9B9287B}" presName="root2" presStyleCnt="0"/>
      <dgm:spPr/>
    </dgm:pt>
    <dgm:pt modelId="{536167CE-FEEA-4533-996C-8F57ED8E917C}" type="pres">
      <dgm:prSet presAssocID="{FC76E5A0-3A25-4778-8C0B-E831B9B9287B}" presName="LevelTwoTextNode" presStyleLbl="node3" presStyleIdx="7" presStyleCnt="8" custScaleX="2823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3F5365-43E0-42DA-9EAD-566804C4C853}" type="pres">
      <dgm:prSet presAssocID="{FC76E5A0-3A25-4778-8C0B-E831B9B9287B}" presName="level3hierChild" presStyleCnt="0"/>
      <dgm:spPr/>
    </dgm:pt>
  </dgm:ptLst>
  <dgm:cxnLst>
    <dgm:cxn modelId="{5C70B7DA-2C03-462A-AAC3-0EBD645804DD}" type="presOf" srcId="{3CDA5B39-D91B-4AD2-BDFB-4F508BF5640C}" destId="{3A0099BA-2683-42CB-8AD0-FC289D4022D1}" srcOrd="0" destOrd="0" presId="urn:microsoft.com/office/officeart/2005/8/layout/hierarchy2"/>
    <dgm:cxn modelId="{A0AF9F72-9CD7-4742-A414-6DCF538AC768}" srcId="{95225F3C-381F-46EF-8918-33498AD32E02}" destId="{4E4B4B83-FB40-4FAF-913E-1EAA5501746A}" srcOrd="3" destOrd="0" parTransId="{1DED5807-5246-4288-9190-9975DD115C96}" sibTransId="{AB699482-A1F2-4FCE-8036-BA3131F35347}"/>
    <dgm:cxn modelId="{761A6A56-0564-499C-9B61-AA006758EBD5}" srcId="{19D40ED4-3E63-4CE5-89A7-C55FE57E5255}" destId="{95225F3C-381F-46EF-8918-33498AD32E02}" srcOrd="0" destOrd="0" parTransId="{FC8B89DF-B1E4-4582-B1A3-2C962EC6BA34}" sibTransId="{C97B9DC8-1EC9-447A-8032-72795ED38C28}"/>
    <dgm:cxn modelId="{0B6718B7-46E9-4D13-BB98-033B50994F3E}" type="presOf" srcId="{19D40ED4-3E63-4CE5-89A7-C55FE57E5255}" destId="{5BBFA4FB-3FDD-454E-BED7-27E2B65DC850}" srcOrd="0" destOrd="0" presId="urn:microsoft.com/office/officeart/2005/8/layout/hierarchy2"/>
    <dgm:cxn modelId="{8585C27E-080B-4286-A641-84A86561173B}" type="presOf" srcId="{947C54B9-29AE-44B4-BBA0-3540E75F2EAD}" destId="{7E00C00B-F7F1-4C52-B865-47FF034A687A}" srcOrd="0" destOrd="0" presId="urn:microsoft.com/office/officeart/2005/8/layout/hierarchy2"/>
    <dgm:cxn modelId="{77555ECB-9235-4396-AF21-CE091A52D903}" srcId="{2D3A3EC4-628A-44AC-A6EF-F7C40CA50989}" destId="{B178A550-E293-43F3-B396-D358E3EE21C7}" srcOrd="0" destOrd="0" parTransId="{AC7BDBF2-4DE6-4EF9-9AB8-B673DE68097A}" sibTransId="{D5D9AA43-DBF4-433C-A8C9-4AF904D5BC4C}"/>
    <dgm:cxn modelId="{FD4B7334-FD62-418E-8A5C-AFC3C60EDE09}" type="presOf" srcId="{28E3A36D-7742-4E47-AA7D-52484B789025}" destId="{A58BEF09-F153-44BF-97FC-92C6A29A7285}" srcOrd="0" destOrd="0" presId="urn:microsoft.com/office/officeart/2005/8/layout/hierarchy2"/>
    <dgm:cxn modelId="{CFBF85F7-5124-4004-831B-AA420EBE205E}" type="presOf" srcId="{3B8630AB-D1E8-4F0E-A57E-6F09130E3F97}" destId="{810DF554-EF9D-4E71-837F-9EF6C6A83E65}" srcOrd="0" destOrd="0" presId="urn:microsoft.com/office/officeart/2005/8/layout/hierarchy2"/>
    <dgm:cxn modelId="{29A6F098-51E8-47A7-BFFE-392A686058AD}" srcId="{95225F3C-381F-46EF-8918-33498AD32E02}" destId="{2D3A3EC4-628A-44AC-A6EF-F7C40CA50989}" srcOrd="5" destOrd="0" parTransId="{F40D5111-7BAE-4D14-9D9A-922A449A7530}" sibTransId="{27076AB9-B86D-4F29-A702-72BE2AFB3647}"/>
    <dgm:cxn modelId="{93F14F17-F47E-4CB9-BC97-62C775DD7CD6}" type="presOf" srcId="{FCF8C662-F5F0-4D2F-A2F8-18E52F416109}" destId="{F4C60DBA-B7D7-4CF4-88DC-7872A14B6C9A}" srcOrd="1" destOrd="0" presId="urn:microsoft.com/office/officeart/2005/8/layout/hierarchy2"/>
    <dgm:cxn modelId="{C36B5387-7260-4953-98EE-42810512C4E2}" type="presOf" srcId="{44D4222E-57A7-4CD9-AA95-37734EBACC90}" destId="{D9C1AE88-E869-4425-9CFD-DC92B2DA67E8}" srcOrd="1" destOrd="0" presId="urn:microsoft.com/office/officeart/2005/8/layout/hierarchy2"/>
    <dgm:cxn modelId="{E88675F2-D194-4A82-A823-775ABD0D6125}" srcId="{AE366F39-2FC6-4734-AC04-EC9C6AE0BA9E}" destId="{E4C0D833-9928-41E7-891F-F3FBFA0299F3}" srcOrd="0" destOrd="0" parTransId="{4D2741EC-FD35-41B0-866E-D03A9F1E37D5}" sibTransId="{95B4EABC-C5FB-4C15-8746-2CECA3705998}"/>
    <dgm:cxn modelId="{70E464C1-990D-4EA5-A7A9-F50C69E9E462}" type="presOf" srcId="{1F6B94C7-5E16-4AD1-BB57-4B21D9D7F7DC}" destId="{B721CF5F-A9A6-44BF-89DE-60BB155E304A}" srcOrd="0" destOrd="0" presId="urn:microsoft.com/office/officeart/2005/8/layout/hierarchy2"/>
    <dgm:cxn modelId="{6DFE433C-0535-4D48-935C-2EC578FE548B}" type="presOf" srcId="{709AA000-3B3F-4BF4-9524-91890FB7617C}" destId="{52809B1F-DB30-4D26-B7C0-DAA42C207BD2}" srcOrd="1" destOrd="0" presId="urn:microsoft.com/office/officeart/2005/8/layout/hierarchy2"/>
    <dgm:cxn modelId="{31734330-1874-4093-BAF3-E9CEC22444D8}" srcId="{878450D9-CE84-4569-A5B0-B15D8B0507DE}" destId="{FC76E5A0-3A25-4778-8C0B-E831B9B9287B}" srcOrd="0" destOrd="0" parTransId="{F689EF2C-DA50-4DB3-879E-738B100DC3E5}" sibTransId="{64881072-3EF5-408A-B2B5-0DA37728B5E6}"/>
    <dgm:cxn modelId="{52A04DD9-F8C0-4B29-88F2-3F414E1FB1F0}" type="presOf" srcId="{FC76E5A0-3A25-4778-8C0B-E831B9B9287B}" destId="{536167CE-FEEA-4533-996C-8F57ED8E917C}" srcOrd="0" destOrd="0" presId="urn:microsoft.com/office/officeart/2005/8/layout/hierarchy2"/>
    <dgm:cxn modelId="{5D8E1038-0EEF-4C0B-B5C4-D920D7434E51}" type="presOf" srcId="{F689EF2C-DA50-4DB3-879E-738B100DC3E5}" destId="{DB5085F0-B136-4C19-B7FB-EA7EF59BEC46}" srcOrd="1" destOrd="0" presId="urn:microsoft.com/office/officeart/2005/8/layout/hierarchy2"/>
    <dgm:cxn modelId="{B50F62C8-A36D-4952-AD93-2C17B126B19E}" type="presOf" srcId="{1DED5807-5246-4288-9190-9975DD115C96}" destId="{CEA9E3F3-9538-4D3C-A313-5F27CA1A8BD7}" srcOrd="1" destOrd="0" presId="urn:microsoft.com/office/officeart/2005/8/layout/hierarchy2"/>
    <dgm:cxn modelId="{B5FC4697-E15E-4555-A586-63A3603A8C5C}" type="presOf" srcId="{F40D5111-7BAE-4D14-9D9A-922A449A7530}" destId="{0C0ECC6B-C055-49DC-B89C-ED2FDD5A8C56}" srcOrd="1" destOrd="0" presId="urn:microsoft.com/office/officeart/2005/8/layout/hierarchy2"/>
    <dgm:cxn modelId="{1A592987-F97C-443F-96CC-633AC2622B9C}" type="presOf" srcId="{878450D9-CE84-4569-A5B0-B15D8B0507DE}" destId="{C8CA8A92-7F58-419D-B163-72C6BEBEAAE2}" srcOrd="0" destOrd="0" presId="urn:microsoft.com/office/officeart/2005/8/layout/hierarchy2"/>
    <dgm:cxn modelId="{53AF36E6-5978-4CB4-9139-1089A8694DAE}" srcId="{F9B79E20-7F14-416C-838F-787E80D088E9}" destId="{947C54B9-29AE-44B4-BBA0-3540E75F2EAD}" srcOrd="0" destOrd="0" parTransId="{28AD16AF-E227-4C8E-992E-FCCB3FB67B7C}" sibTransId="{C3778525-8650-4A19-976E-605B00FAF071}"/>
    <dgm:cxn modelId="{0E772E36-182F-414C-A634-5054D7B35CB4}" type="presOf" srcId="{3CDA5B39-D91B-4AD2-BDFB-4F508BF5640C}" destId="{C607A375-2F72-4E84-A0B0-2733E995D1AB}" srcOrd="1" destOrd="0" presId="urn:microsoft.com/office/officeart/2005/8/layout/hierarchy2"/>
    <dgm:cxn modelId="{0A4B40EF-31B1-47B3-997A-F0CA82F5302F}" type="presOf" srcId="{3B8630AB-D1E8-4F0E-A57E-6F09130E3F97}" destId="{95CE59CE-4B12-4EA9-AF54-4F4BFC4D566F}" srcOrd="1" destOrd="0" presId="urn:microsoft.com/office/officeart/2005/8/layout/hierarchy2"/>
    <dgm:cxn modelId="{CD984E39-400A-49C8-A1DF-21AB274DCB0E}" srcId="{95225F3C-381F-46EF-8918-33498AD32E02}" destId="{878450D9-CE84-4569-A5B0-B15D8B0507DE}" srcOrd="7" destOrd="0" parTransId="{3B8630AB-D1E8-4F0E-A57E-6F09130E3F97}" sibTransId="{6A5F32A3-393D-432C-93A9-DA26D98EF3AF}"/>
    <dgm:cxn modelId="{D523EC04-D4D7-48DA-8F59-BE0A4D436B2F}" srcId="{860C23B8-78DB-4C26-B383-965F68C243BA}" destId="{306A6282-94E5-466E-B1A2-FC4576B908E4}" srcOrd="0" destOrd="0" parTransId="{44D4222E-57A7-4CD9-AA95-37734EBACC90}" sibTransId="{D35752ED-5DD5-4399-9248-805EF7279F56}"/>
    <dgm:cxn modelId="{29AF6B93-147C-4562-ABC9-5096FD72DB54}" type="presOf" srcId="{F9B79E20-7F14-416C-838F-787E80D088E9}" destId="{32053BD2-A33A-464E-A451-F1A8FA8CA821}" srcOrd="0" destOrd="0" presId="urn:microsoft.com/office/officeart/2005/8/layout/hierarchy2"/>
    <dgm:cxn modelId="{A290C00C-FF24-4201-90AE-0792B17A8750}" type="presOf" srcId="{97C0FC97-A015-4399-8992-235113A0EA09}" destId="{95B5F31F-64CF-4253-9465-C9E393381127}" srcOrd="0" destOrd="0" presId="urn:microsoft.com/office/officeart/2005/8/layout/hierarchy2"/>
    <dgm:cxn modelId="{B8D39783-05CE-48E4-B858-E8C61F124F69}" type="presOf" srcId="{5C9C7A69-8AF1-47E2-9E02-0AFBE47CAC20}" destId="{374D6955-5803-4D21-980E-0D25845CE6F6}" srcOrd="0" destOrd="0" presId="urn:microsoft.com/office/officeart/2005/8/layout/hierarchy2"/>
    <dgm:cxn modelId="{E7BDE1CC-4046-4AC7-9546-4DC348F70901}" type="presOf" srcId="{28AD16AF-E227-4C8E-992E-FCCB3FB67B7C}" destId="{1F5C944F-4F35-49D5-820C-70A56C0FB98B}" srcOrd="0" destOrd="0" presId="urn:microsoft.com/office/officeart/2005/8/layout/hierarchy2"/>
    <dgm:cxn modelId="{0B793887-D565-43D7-BCCE-477A0063E2AF}" type="presOf" srcId="{F40D5111-7BAE-4D14-9D9A-922A449A7530}" destId="{8023AE33-EBE8-4C1D-80B0-2E5EB1C5C8E4}" srcOrd="0" destOrd="0" presId="urn:microsoft.com/office/officeart/2005/8/layout/hierarchy2"/>
    <dgm:cxn modelId="{11D3E4B0-A742-4DE6-98E7-C0E68AFBA94B}" type="presOf" srcId="{709AA000-3B3F-4BF4-9524-91890FB7617C}" destId="{3474F33B-E6EE-4D39-A1D0-E31BC1C40700}" srcOrd="0" destOrd="0" presId="urn:microsoft.com/office/officeart/2005/8/layout/hierarchy2"/>
    <dgm:cxn modelId="{B96E2757-A775-4245-BF2F-016D3E74F53C}" type="presOf" srcId="{E1540CF0-1D38-4EC4-ABE9-2ABB2D82F945}" destId="{401CD23A-DC06-43AF-AC59-4F37C41B7341}" srcOrd="1" destOrd="0" presId="urn:microsoft.com/office/officeart/2005/8/layout/hierarchy2"/>
    <dgm:cxn modelId="{40E4216E-7744-4FF4-ABE5-25F2B5C93F7C}" srcId="{95225F3C-381F-46EF-8918-33498AD32E02}" destId="{F9B79E20-7F14-416C-838F-787E80D088E9}" srcOrd="2" destOrd="0" parTransId="{709AA000-3B3F-4BF4-9524-91890FB7617C}" sibTransId="{B6D71D03-41A7-4B1C-9369-06C22904763B}"/>
    <dgm:cxn modelId="{00FE8D45-2BB9-4AEA-9074-1D1F34B479C8}" srcId="{95225F3C-381F-46EF-8918-33498AD32E02}" destId="{28E3A36D-7742-4E47-AA7D-52484B789025}" srcOrd="6" destOrd="0" parTransId="{AE90D2C5-D6A0-48E4-B24A-53EE20C29D69}" sibTransId="{4D998CCB-59B3-47F0-ACA7-EC0AA27A7878}"/>
    <dgm:cxn modelId="{2620076B-1349-40BC-92EF-AF53C70A85A9}" type="presOf" srcId="{1F6B94C7-5E16-4AD1-BB57-4B21D9D7F7DC}" destId="{3101EECB-54E7-4618-9708-1AD7A6C2811E}" srcOrd="1" destOrd="0" presId="urn:microsoft.com/office/officeart/2005/8/layout/hierarchy2"/>
    <dgm:cxn modelId="{89DEDB29-ADC1-444D-9988-D9CFD0E2FCB2}" srcId="{95225F3C-381F-46EF-8918-33498AD32E02}" destId="{AE366F39-2FC6-4734-AC04-EC9C6AE0BA9E}" srcOrd="0" destOrd="0" parTransId="{E1540CF0-1D38-4EC4-ABE9-2ABB2D82F945}" sibTransId="{4F7204C5-FC9C-42DA-85CA-01AB68DE8971}"/>
    <dgm:cxn modelId="{41AF5733-E3D9-4856-A345-870BFFA95AC8}" type="presOf" srcId="{AE90D2C5-D6A0-48E4-B24A-53EE20C29D69}" destId="{E5C29006-0D1B-4FF1-9F87-34C2F15031CD}" srcOrd="0" destOrd="0" presId="urn:microsoft.com/office/officeart/2005/8/layout/hierarchy2"/>
    <dgm:cxn modelId="{B2D60D74-F1A0-4A94-B89D-716E39534625}" type="presOf" srcId="{995DE202-D133-48EE-88EC-1FDF4CE73EFD}" destId="{7EC5ACA0-07D3-42FE-898F-5BB1F372C063}" srcOrd="1" destOrd="0" presId="urn:microsoft.com/office/officeart/2005/8/layout/hierarchy2"/>
    <dgm:cxn modelId="{0F09AA37-B2FF-40CF-9CF9-225B38CDC3C6}" type="presOf" srcId="{B178A550-E293-43F3-B396-D358E3EE21C7}" destId="{0DBE998E-DB2C-4B4F-92C3-12340DCAE101}" srcOrd="0" destOrd="0" presId="urn:microsoft.com/office/officeart/2005/8/layout/hierarchy2"/>
    <dgm:cxn modelId="{CB0E97DB-C56F-4983-A53E-8785296CDB56}" type="presOf" srcId="{98B4472D-E641-44FB-8C50-BDB050A960B2}" destId="{91514CE1-268F-4AD2-966C-33AAE46EAFBB}" srcOrd="0" destOrd="0" presId="urn:microsoft.com/office/officeart/2005/8/layout/hierarchy2"/>
    <dgm:cxn modelId="{E5BC6E5F-E37A-4F7E-92FC-56596C75C590}" srcId="{95225F3C-381F-46EF-8918-33498AD32E02}" destId="{860C23B8-78DB-4C26-B383-965F68C243BA}" srcOrd="4" destOrd="0" parTransId="{98B4472D-E641-44FB-8C50-BDB050A960B2}" sibTransId="{D7217905-F82D-4B76-8ED5-C206F0FDC7F7}"/>
    <dgm:cxn modelId="{2DF8D0DA-292C-4B46-9798-7B6768A04DF3}" type="presOf" srcId="{86874DF7-B6C4-48DA-B7E2-78D845FAFB29}" destId="{DEEDD71E-012B-43BD-BAB4-58C741C09DC4}" srcOrd="0" destOrd="0" presId="urn:microsoft.com/office/officeart/2005/8/layout/hierarchy2"/>
    <dgm:cxn modelId="{81BD8EEE-C833-43AC-87DA-9A521E2C2AAE}" type="presOf" srcId="{98B4472D-E641-44FB-8C50-BDB050A960B2}" destId="{12F0F0A6-8B88-40B2-A41F-2FD569EC3D3C}" srcOrd="1" destOrd="0" presId="urn:microsoft.com/office/officeart/2005/8/layout/hierarchy2"/>
    <dgm:cxn modelId="{8E0578C9-3B97-4672-8A35-CAE6C7BDF5BC}" type="presOf" srcId="{4D2741EC-FD35-41B0-866E-D03A9F1E37D5}" destId="{872FE4C4-8CED-43EB-A6CF-9FFC546DB927}" srcOrd="0" destOrd="0" presId="urn:microsoft.com/office/officeart/2005/8/layout/hierarchy2"/>
    <dgm:cxn modelId="{689EE020-B013-4377-A823-E1CEA8111640}" type="presOf" srcId="{28AD16AF-E227-4C8E-992E-FCCB3FB67B7C}" destId="{0F976CA4-A54B-4BF6-9F92-6CC850F8C729}" srcOrd="1" destOrd="0" presId="urn:microsoft.com/office/officeart/2005/8/layout/hierarchy2"/>
    <dgm:cxn modelId="{119584DC-1803-420A-A750-42449A9B4215}" type="presOf" srcId="{E1540CF0-1D38-4EC4-ABE9-2ABB2D82F945}" destId="{C880FBED-A754-4EC7-AEA3-743485A219F5}" srcOrd="0" destOrd="0" presId="urn:microsoft.com/office/officeart/2005/8/layout/hierarchy2"/>
    <dgm:cxn modelId="{B2A970A5-0CE1-45F9-83CE-F4B16087A20E}" type="presOf" srcId="{995DE202-D133-48EE-88EC-1FDF4CE73EFD}" destId="{35DC6D91-CA9A-4795-B860-0C7473D0CB08}" srcOrd="0" destOrd="0" presId="urn:microsoft.com/office/officeart/2005/8/layout/hierarchy2"/>
    <dgm:cxn modelId="{53DC528F-5BD0-4428-ABC6-B146E1C5C481}" srcId="{95225F3C-381F-46EF-8918-33498AD32E02}" destId="{5C9C7A69-8AF1-47E2-9E02-0AFBE47CAC20}" srcOrd="1" destOrd="0" parTransId="{FCF8C662-F5F0-4D2F-A2F8-18E52F416109}" sibTransId="{60751E65-AFCC-48BE-BBD1-DFB590A7B17B}"/>
    <dgm:cxn modelId="{3B82C5B3-C34D-4667-BF75-2B904E67A3B2}" srcId="{4E4B4B83-FB40-4FAF-913E-1EAA5501746A}" destId="{97C0FC97-A015-4399-8992-235113A0EA09}" srcOrd="0" destOrd="0" parTransId="{1F6B94C7-5E16-4AD1-BB57-4B21D9D7F7DC}" sibTransId="{69320250-395D-41BE-801A-69C3469F4FF0}"/>
    <dgm:cxn modelId="{1770C8A8-FDDE-4BF8-B67D-E894200425F1}" type="presOf" srcId="{95225F3C-381F-46EF-8918-33498AD32E02}" destId="{EF484139-8522-4589-A96C-7489843BE3A4}" srcOrd="0" destOrd="0" presId="urn:microsoft.com/office/officeart/2005/8/layout/hierarchy2"/>
    <dgm:cxn modelId="{EFE36AFE-2FEC-4CCA-95A8-8BC76D63432D}" type="presOf" srcId="{F689EF2C-DA50-4DB3-879E-738B100DC3E5}" destId="{E29836F9-3B14-4448-BD88-B4ECC248DE39}" srcOrd="0" destOrd="0" presId="urn:microsoft.com/office/officeart/2005/8/layout/hierarchy2"/>
    <dgm:cxn modelId="{1CCF5F88-01D3-4A70-B6A4-24E10A6CEC5C}" type="presOf" srcId="{E4C0D833-9928-41E7-891F-F3FBFA0299F3}" destId="{6B47ECF1-A916-4C57-B68F-C142EBD824E0}" srcOrd="0" destOrd="0" presId="urn:microsoft.com/office/officeart/2005/8/layout/hierarchy2"/>
    <dgm:cxn modelId="{D04FC0CA-7421-4CC4-BD8E-11E894AC6B34}" type="presOf" srcId="{AC7BDBF2-4DE6-4EF9-9AB8-B673DE68097A}" destId="{28CF8E64-7D9E-46AE-9EC6-F65A3DDDC3C8}" srcOrd="1" destOrd="0" presId="urn:microsoft.com/office/officeart/2005/8/layout/hierarchy2"/>
    <dgm:cxn modelId="{116C9073-255E-4619-AD4A-36F95F655204}" type="presOf" srcId="{AE90D2C5-D6A0-48E4-B24A-53EE20C29D69}" destId="{74CE1B67-1DBF-4D04-BBEA-35DCB26B72F0}" srcOrd="1" destOrd="0" presId="urn:microsoft.com/office/officeart/2005/8/layout/hierarchy2"/>
    <dgm:cxn modelId="{7CD89515-23FD-482B-9FD0-6B0F7D45A97F}" type="presOf" srcId="{2D3A3EC4-628A-44AC-A6EF-F7C40CA50989}" destId="{BD7F5EB5-6723-41BE-83B1-5CD7DC1FAFFE}" srcOrd="0" destOrd="0" presId="urn:microsoft.com/office/officeart/2005/8/layout/hierarchy2"/>
    <dgm:cxn modelId="{3F1FC146-7954-465F-A9FC-12D5FDD18EF7}" type="presOf" srcId="{AC7BDBF2-4DE6-4EF9-9AB8-B673DE68097A}" destId="{7AFE760E-2C33-4723-8A07-2169E106C898}" srcOrd="0" destOrd="0" presId="urn:microsoft.com/office/officeart/2005/8/layout/hierarchy2"/>
    <dgm:cxn modelId="{2B2D4E05-D69F-43CB-8881-40C1D58B2D8E}" type="presOf" srcId="{1DED5807-5246-4288-9190-9975DD115C96}" destId="{CA97E3D9-1E5A-4E97-81FA-C8F29EB40DD8}" srcOrd="0" destOrd="0" presId="urn:microsoft.com/office/officeart/2005/8/layout/hierarchy2"/>
    <dgm:cxn modelId="{773688CC-94F5-49EF-83C9-604AEAF0E774}" srcId="{28E3A36D-7742-4E47-AA7D-52484B789025}" destId="{150DF583-8D74-4190-96D9-AFB3497E83BA}" srcOrd="0" destOrd="0" parTransId="{3CDA5B39-D91B-4AD2-BDFB-4F508BF5640C}" sibTransId="{D36A3993-2A0C-4920-B907-9C631D9A0B8B}"/>
    <dgm:cxn modelId="{9E557D3A-57E5-4D25-81E0-1A33CE3CC238}" type="presOf" srcId="{4D2741EC-FD35-41B0-866E-D03A9F1E37D5}" destId="{A15CB415-889B-4DA0-9638-91CED8B31DE8}" srcOrd="1" destOrd="0" presId="urn:microsoft.com/office/officeart/2005/8/layout/hierarchy2"/>
    <dgm:cxn modelId="{3ABBCAE3-0A25-4E5F-B2C1-BF0E16D33B75}" type="presOf" srcId="{4E4B4B83-FB40-4FAF-913E-1EAA5501746A}" destId="{CFC2FE49-1402-4CAE-BF72-48658E0EDE72}" srcOrd="0" destOrd="0" presId="urn:microsoft.com/office/officeart/2005/8/layout/hierarchy2"/>
    <dgm:cxn modelId="{4D1DAC21-A85C-4CF6-AB39-40ED950D8226}" type="presOf" srcId="{AE366F39-2FC6-4734-AC04-EC9C6AE0BA9E}" destId="{49675D94-6E68-4D2D-8705-403BD76E0233}" srcOrd="0" destOrd="0" presId="urn:microsoft.com/office/officeart/2005/8/layout/hierarchy2"/>
    <dgm:cxn modelId="{D9208332-6396-44FC-A4E4-862E04ADEF12}" srcId="{5C9C7A69-8AF1-47E2-9E02-0AFBE47CAC20}" destId="{86874DF7-B6C4-48DA-B7E2-78D845FAFB29}" srcOrd="0" destOrd="0" parTransId="{995DE202-D133-48EE-88EC-1FDF4CE73EFD}" sibTransId="{30F1CAEF-7514-413F-A017-9503C60D4194}"/>
    <dgm:cxn modelId="{8CEEA417-7885-4479-8386-035FE3542AE2}" type="presOf" srcId="{306A6282-94E5-466E-B1A2-FC4576B908E4}" destId="{F3BFB78B-231C-4FFA-9F98-DFD6CFC167E5}" srcOrd="0" destOrd="0" presId="urn:microsoft.com/office/officeart/2005/8/layout/hierarchy2"/>
    <dgm:cxn modelId="{D7360687-5E04-48C0-87D9-B50EB8910902}" type="presOf" srcId="{FCF8C662-F5F0-4D2F-A2F8-18E52F416109}" destId="{B709884C-E048-49C5-9A5F-D8B32B7E5451}" srcOrd="0" destOrd="0" presId="urn:microsoft.com/office/officeart/2005/8/layout/hierarchy2"/>
    <dgm:cxn modelId="{37FCAD53-22A0-4488-B9C6-942BE3C218F9}" type="presOf" srcId="{150DF583-8D74-4190-96D9-AFB3497E83BA}" destId="{18A98F4B-14C1-45FF-AB44-28D7FD9963E2}" srcOrd="0" destOrd="0" presId="urn:microsoft.com/office/officeart/2005/8/layout/hierarchy2"/>
    <dgm:cxn modelId="{D2B90A0C-83EB-4D04-B2BC-CF67F9071DB5}" type="presOf" srcId="{860C23B8-78DB-4C26-B383-965F68C243BA}" destId="{4E3ECA27-6E21-45E0-93C8-AF3E4920C374}" srcOrd="0" destOrd="0" presId="urn:microsoft.com/office/officeart/2005/8/layout/hierarchy2"/>
    <dgm:cxn modelId="{B866E257-82A5-443B-8494-2D54930FDCDE}" type="presOf" srcId="{44D4222E-57A7-4CD9-AA95-37734EBACC90}" destId="{41E6F2D1-720E-4035-A5EC-312B130BAF85}" srcOrd="0" destOrd="0" presId="urn:microsoft.com/office/officeart/2005/8/layout/hierarchy2"/>
    <dgm:cxn modelId="{6026783B-225F-42D1-BBBF-CCE0BE438C56}" type="presParOf" srcId="{5BBFA4FB-3FDD-454E-BED7-27E2B65DC850}" destId="{E8756227-B57F-4717-80A2-71DABE56D740}" srcOrd="0" destOrd="0" presId="urn:microsoft.com/office/officeart/2005/8/layout/hierarchy2"/>
    <dgm:cxn modelId="{DC59B40C-CE4D-40E6-9A61-4CBC9E96E164}" type="presParOf" srcId="{E8756227-B57F-4717-80A2-71DABE56D740}" destId="{EF484139-8522-4589-A96C-7489843BE3A4}" srcOrd="0" destOrd="0" presId="urn:microsoft.com/office/officeart/2005/8/layout/hierarchy2"/>
    <dgm:cxn modelId="{B20BFB2F-459F-4153-A0D0-A897FB5EB3CC}" type="presParOf" srcId="{E8756227-B57F-4717-80A2-71DABE56D740}" destId="{E121DE3A-E474-4D75-9F33-4654A24D3046}" srcOrd="1" destOrd="0" presId="urn:microsoft.com/office/officeart/2005/8/layout/hierarchy2"/>
    <dgm:cxn modelId="{205529A8-00C8-4678-9B61-81AF2B9143AE}" type="presParOf" srcId="{E121DE3A-E474-4D75-9F33-4654A24D3046}" destId="{C880FBED-A754-4EC7-AEA3-743485A219F5}" srcOrd="0" destOrd="0" presId="urn:microsoft.com/office/officeart/2005/8/layout/hierarchy2"/>
    <dgm:cxn modelId="{E0E7A811-ECB4-4F92-B51B-7D848B83D893}" type="presParOf" srcId="{C880FBED-A754-4EC7-AEA3-743485A219F5}" destId="{401CD23A-DC06-43AF-AC59-4F37C41B7341}" srcOrd="0" destOrd="0" presId="urn:microsoft.com/office/officeart/2005/8/layout/hierarchy2"/>
    <dgm:cxn modelId="{B40C3079-F995-4107-951C-9AAB3468E934}" type="presParOf" srcId="{E121DE3A-E474-4D75-9F33-4654A24D3046}" destId="{6F04E9B0-7A14-4501-A565-775F10B5FE8E}" srcOrd="1" destOrd="0" presId="urn:microsoft.com/office/officeart/2005/8/layout/hierarchy2"/>
    <dgm:cxn modelId="{91975632-2359-459A-A9C3-7A941EBC9F6B}" type="presParOf" srcId="{6F04E9B0-7A14-4501-A565-775F10B5FE8E}" destId="{49675D94-6E68-4D2D-8705-403BD76E0233}" srcOrd="0" destOrd="0" presId="urn:microsoft.com/office/officeart/2005/8/layout/hierarchy2"/>
    <dgm:cxn modelId="{29D3B923-CE71-4514-A946-551A08C6A306}" type="presParOf" srcId="{6F04E9B0-7A14-4501-A565-775F10B5FE8E}" destId="{04F84676-4341-4742-81A6-084DC2803C3F}" srcOrd="1" destOrd="0" presId="urn:microsoft.com/office/officeart/2005/8/layout/hierarchy2"/>
    <dgm:cxn modelId="{A25FBFBA-60E3-44C0-BBE7-A1FC092257B4}" type="presParOf" srcId="{04F84676-4341-4742-81A6-084DC2803C3F}" destId="{872FE4C4-8CED-43EB-A6CF-9FFC546DB927}" srcOrd="0" destOrd="0" presId="urn:microsoft.com/office/officeart/2005/8/layout/hierarchy2"/>
    <dgm:cxn modelId="{E9F4D34B-2ED6-4C03-9C5A-88A1354CF2B0}" type="presParOf" srcId="{872FE4C4-8CED-43EB-A6CF-9FFC546DB927}" destId="{A15CB415-889B-4DA0-9638-91CED8B31DE8}" srcOrd="0" destOrd="0" presId="urn:microsoft.com/office/officeart/2005/8/layout/hierarchy2"/>
    <dgm:cxn modelId="{C84A3F34-E4D5-4946-BB27-AA3A66E63D80}" type="presParOf" srcId="{04F84676-4341-4742-81A6-084DC2803C3F}" destId="{4995E266-11CF-4600-B66E-67AD66DB5739}" srcOrd="1" destOrd="0" presId="urn:microsoft.com/office/officeart/2005/8/layout/hierarchy2"/>
    <dgm:cxn modelId="{3D99012E-32D3-4116-B68B-95A45D116FDA}" type="presParOf" srcId="{4995E266-11CF-4600-B66E-67AD66DB5739}" destId="{6B47ECF1-A916-4C57-B68F-C142EBD824E0}" srcOrd="0" destOrd="0" presId="urn:microsoft.com/office/officeart/2005/8/layout/hierarchy2"/>
    <dgm:cxn modelId="{40280D0C-7D0A-4D23-84AC-7EC84742E038}" type="presParOf" srcId="{4995E266-11CF-4600-B66E-67AD66DB5739}" destId="{CFC5B19B-9F84-49E9-98E7-0215FAA7F769}" srcOrd="1" destOrd="0" presId="urn:microsoft.com/office/officeart/2005/8/layout/hierarchy2"/>
    <dgm:cxn modelId="{277E3D45-E4FC-4EF0-B86E-0AF3CEF507C4}" type="presParOf" srcId="{E121DE3A-E474-4D75-9F33-4654A24D3046}" destId="{B709884C-E048-49C5-9A5F-D8B32B7E5451}" srcOrd="2" destOrd="0" presId="urn:microsoft.com/office/officeart/2005/8/layout/hierarchy2"/>
    <dgm:cxn modelId="{2DE47BAE-E2C6-4495-8E75-DB39195D3009}" type="presParOf" srcId="{B709884C-E048-49C5-9A5F-D8B32B7E5451}" destId="{F4C60DBA-B7D7-4CF4-88DC-7872A14B6C9A}" srcOrd="0" destOrd="0" presId="urn:microsoft.com/office/officeart/2005/8/layout/hierarchy2"/>
    <dgm:cxn modelId="{1E4C780F-6CD4-4B10-A9A8-1C63A33E7D21}" type="presParOf" srcId="{E121DE3A-E474-4D75-9F33-4654A24D3046}" destId="{7FE92E9B-9D53-4ADD-8C49-2340B3A9838B}" srcOrd="3" destOrd="0" presId="urn:microsoft.com/office/officeart/2005/8/layout/hierarchy2"/>
    <dgm:cxn modelId="{63E5B8C9-063D-41C6-B116-AFA02FF7024F}" type="presParOf" srcId="{7FE92E9B-9D53-4ADD-8C49-2340B3A9838B}" destId="{374D6955-5803-4D21-980E-0D25845CE6F6}" srcOrd="0" destOrd="0" presId="urn:microsoft.com/office/officeart/2005/8/layout/hierarchy2"/>
    <dgm:cxn modelId="{42F42112-2BC8-4E29-BB90-7AB1945EBB6D}" type="presParOf" srcId="{7FE92E9B-9D53-4ADD-8C49-2340B3A9838B}" destId="{266082B0-EB71-4143-AAE2-C600A5FD20D0}" srcOrd="1" destOrd="0" presId="urn:microsoft.com/office/officeart/2005/8/layout/hierarchy2"/>
    <dgm:cxn modelId="{9C50E1CF-9F75-4BB6-8E7D-337909A818AB}" type="presParOf" srcId="{266082B0-EB71-4143-AAE2-C600A5FD20D0}" destId="{35DC6D91-CA9A-4795-B860-0C7473D0CB08}" srcOrd="0" destOrd="0" presId="urn:microsoft.com/office/officeart/2005/8/layout/hierarchy2"/>
    <dgm:cxn modelId="{577B4D93-0AEB-464B-9695-1997BB58A52F}" type="presParOf" srcId="{35DC6D91-CA9A-4795-B860-0C7473D0CB08}" destId="{7EC5ACA0-07D3-42FE-898F-5BB1F372C063}" srcOrd="0" destOrd="0" presId="urn:microsoft.com/office/officeart/2005/8/layout/hierarchy2"/>
    <dgm:cxn modelId="{65C42598-CBE9-45D5-B131-28B9E8C7A154}" type="presParOf" srcId="{266082B0-EB71-4143-AAE2-C600A5FD20D0}" destId="{3AAC52FF-A7C8-447D-9788-471283107AD9}" srcOrd="1" destOrd="0" presId="urn:microsoft.com/office/officeart/2005/8/layout/hierarchy2"/>
    <dgm:cxn modelId="{4542808E-D504-4420-B225-BAE884F02128}" type="presParOf" srcId="{3AAC52FF-A7C8-447D-9788-471283107AD9}" destId="{DEEDD71E-012B-43BD-BAB4-58C741C09DC4}" srcOrd="0" destOrd="0" presId="urn:microsoft.com/office/officeart/2005/8/layout/hierarchy2"/>
    <dgm:cxn modelId="{70ECA801-9BDD-4368-A8B3-2DBD07FE9ACD}" type="presParOf" srcId="{3AAC52FF-A7C8-447D-9788-471283107AD9}" destId="{51320219-BDE9-4CE1-9EAB-AFC7474E3EBE}" srcOrd="1" destOrd="0" presId="urn:microsoft.com/office/officeart/2005/8/layout/hierarchy2"/>
    <dgm:cxn modelId="{EF9FA6F1-95CB-4A8A-B226-A0603DD10BEB}" type="presParOf" srcId="{E121DE3A-E474-4D75-9F33-4654A24D3046}" destId="{3474F33B-E6EE-4D39-A1D0-E31BC1C40700}" srcOrd="4" destOrd="0" presId="urn:microsoft.com/office/officeart/2005/8/layout/hierarchy2"/>
    <dgm:cxn modelId="{76694B50-CB0D-4A86-A43C-9463FAC316E4}" type="presParOf" srcId="{3474F33B-E6EE-4D39-A1D0-E31BC1C40700}" destId="{52809B1F-DB30-4D26-B7C0-DAA42C207BD2}" srcOrd="0" destOrd="0" presId="urn:microsoft.com/office/officeart/2005/8/layout/hierarchy2"/>
    <dgm:cxn modelId="{BD13BCC0-7F7C-4BF9-BD05-DFCF96EF7C72}" type="presParOf" srcId="{E121DE3A-E474-4D75-9F33-4654A24D3046}" destId="{B7616640-9891-44BC-86D1-8DBB47174666}" srcOrd="5" destOrd="0" presId="urn:microsoft.com/office/officeart/2005/8/layout/hierarchy2"/>
    <dgm:cxn modelId="{55A3ABBE-CFEB-4D6A-8E3C-9656704BA692}" type="presParOf" srcId="{B7616640-9891-44BC-86D1-8DBB47174666}" destId="{32053BD2-A33A-464E-A451-F1A8FA8CA821}" srcOrd="0" destOrd="0" presId="urn:microsoft.com/office/officeart/2005/8/layout/hierarchy2"/>
    <dgm:cxn modelId="{EF515E7D-1805-433F-840D-2CE16A6F3635}" type="presParOf" srcId="{B7616640-9891-44BC-86D1-8DBB47174666}" destId="{389A7477-E4CD-46DD-912C-503984E7E3DE}" srcOrd="1" destOrd="0" presId="urn:microsoft.com/office/officeart/2005/8/layout/hierarchy2"/>
    <dgm:cxn modelId="{1ADA752D-60A6-4D13-AF87-BA73B84CB518}" type="presParOf" srcId="{389A7477-E4CD-46DD-912C-503984E7E3DE}" destId="{1F5C944F-4F35-49D5-820C-70A56C0FB98B}" srcOrd="0" destOrd="0" presId="urn:microsoft.com/office/officeart/2005/8/layout/hierarchy2"/>
    <dgm:cxn modelId="{E0941CD6-1C14-40DD-AA14-F90054EA3543}" type="presParOf" srcId="{1F5C944F-4F35-49D5-820C-70A56C0FB98B}" destId="{0F976CA4-A54B-4BF6-9F92-6CC850F8C729}" srcOrd="0" destOrd="0" presId="urn:microsoft.com/office/officeart/2005/8/layout/hierarchy2"/>
    <dgm:cxn modelId="{D951D6A8-4669-4508-A291-11BB7338ED53}" type="presParOf" srcId="{389A7477-E4CD-46DD-912C-503984E7E3DE}" destId="{0697EA17-59E3-40CA-A579-BEAE0033FE7B}" srcOrd="1" destOrd="0" presId="urn:microsoft.com/office/officeart/2005/8/layout/hierarchy2"/>
    <dgm:cxn modelId="{AC15E015-8E10-4F9D-8223-313368BC0BB6}" type="presParOf" srcId="{0697EA17-59E3-40CA-A579-BEAE0033FE7B}" destId="{7E00C00B-F7F1-4C52-B865-47FF034A687A}" srcOrd="0" destOrd="0" presId="urn:microsoft.com/office/officeart/2005/8/layout/hierarchy2"/>
    <dgm:cxn modelId="{E4127AEE-86F3-405C-A726-98DCA110E43B}" type="presParOf" srcId="{0697EA17-59E3-40CA-A579-BEAE0033FE7B}" destId="{20FDD4B1-2C9E-4C94-8A62-59CC53440C58}" srcOrd="1" destOrd="0" presId="urn:microsoft.com/office/officeart/2005/8/layout/hierarchy2"/>
    <dgm:cxn modelId="{13122F53-448C-44B2-829F-498883E91E2E}" type="presParOf" srcId="{E121DE3A-E474-4D75-9F33-4654A24D3046}" destId="{CA97E3D9-1E5A-4E97-81FA-C8F29EB40DD8}" srcOrd="6" destOrd="0" presId="urn:microsoft.com/office/officeart/2005/8/layout/hierarchy2"/>
    <dgm:cxn modelId="{DE218E1C-32C9-4F54-BAB9-022BA9EFDC36}" type="presParOf" srcId="{CA97E3D9-1E5A-4E97-81FA-C8F29EB40DD8}" destId="{CEA9E3F3-9538-4D3C-A313-5F27CA1A8BD7}" srcOrd="0" destOrd="0" presId="urn:microsoft.com/office/officeart/2005/8/layout/hierarchy2"/>
    <dgm:cxn modelId="{6A1C7590-902A-4649-966D-2A30BF9E7389}" type="presParOf" srcId="{E121DE3A-E474-4D75-9F33-4654A24D3046}" destId="{16F92B0C-94FC-4570-94FE-2A59A0BC349D}" srcOrd="7" destOrd="0" presId="urn:microsoft.com/office/officeart/2005/8/layout/hierarchy2"/>
    <dgm:cxn modelId="{51F3B0C2-AB18-42B1-BBFD-53B415402214}" type="presParOf" srcId="{16F92B0C-94FC-4570-94FE-2A59A0BC349D}" destId="{CFC2FE49-1402-4CAE-BF72-48658E0EDE72}" srcOrd="0" destOrd="0" presId="urn:microsoft.com/office/officeart/2005/8/layout/hierarchy2"/>
    <dgm:cxn modelId="{E0C7FA94-2D52-4E12-9242-64B86A715FA9}" type="presParOf" srcId="{16F92B0C-94FC-4570-94FE-2A59A0BC349D}" destId="{9F2270E6-9AFD-4A8A-AF69-266981D38AEE}" srcOrd="1" destOrd="0" presId="urn:microsoft.com/office/officeart/2005/8/layout/hierarchy2"/>
    <dgm:cxn modelId="{EC20C5A4-E31D-42D4-B159-D3E7BB170A3E}" type="presParOf" srcId="{9F2270E6-9AFD-4A8A-AF69-266981D38AEE}" destId="{B721CF5F-A9A6-44BF-89DE-60BB155E304A}" srcOrd="0" destOrd="0" presId="urn:microsoft.com/office/officeart/2005/8/layout/hierarchy2"/>
    <dgm:cxn modelId="{0951513C-7715-46BD-AF81-425CACF683D8}" type="presParOf" srcId="{B721CF5F-A9A6-44BF-89DE-60BB155E304A}" destId="{3101EECB-54E7-4618-9708-1AD7A6C2811E}" srcOrd="0" destOrd="0" presId="urn:microsoft.com/office/officeart/2005/8/layout/hierarchy2"/>
    <dgm:cxn modelId="{7C057CE6-5138-4B66-9A76-2760FE8B7C08}" type="presParOf" srcId="{9F2270E6-9AFD-4A8A-AF69-266981D38AEE}" destId="{0D9FDD20-5EA4-4C0A-9E34-907D8F20A273}" srcOrd="1" destOrd="0" presId="urn:microsoft.com/office/officeart/2005/8/layout/hierarchy2"/>
    <dgm:cxn modelId="{8400CE02-4EA2-497C-83B7-7F60978EB48F}" type="presParOf" srcId="{0D9FDD20-5EA4-4C0A-9E34-907D8F20A273}" destId="{95B5F31F-64CF-4253-9465-C9E393381127}" srcOrd="0" destOrd="0" presId="urn:microsoft.com/office/officeart/2005/8/layout/hierarchy2"/>
    <dgm:cxn modelId="{882D19DA-9051-406C-A6C0-EB67040371A3}" type="presParOf" srcId="{0D9FDD20-5EA4-4C0A-9E34-907D8F20A273}" destId="{F5A13C5A-5734-447C-B333-6E2258709508}" srcOrd="1" destOrd="0" presId="urn:microsoft.com/office/officeart/2005/8/layout/hierarchy2"/>
    <dgm:cxn modelId="{5201ABE8-D3DF-45DA-BBC3-4CCBA914BF1F}" type="presParOf" srcId="{E121DE3A-E474-4D75-9F33-4654A24D3046}" destId="{91514CE1-268F-4AD2-966C-33AAE46EAFBB}" srcOrd="8" destOrd="0" presId="urn:microsoft.com/office/officeart/2005/8/layout/hierarchy2"/>
    <dgm:cxn modelId="{DC3F7151-BAE3-417F-BD2A-5B89AB3F2CB9}" type="presParOf" srcId="{91514CE1-268F-4AD2-966C-33AAE46EAFBB}" destId="{12F0F0A6-8B88-40B2-A41F-2FD569EC3D3C}" srcOrd="0" destOrd="0" presId="urn:microsoft.com/office/officeart/2005/8/layout/hierarchy2"/>
    <dgm:cxn modelId="{363A98B6-AEFF-40BA-92EE-DF33623C9DCC}" type="presParOf" srcId="{E121DE3A-E474-4D75-9F33-4654A24D3046}" destId="{848F764E-77BD-4DDF-82E3-9B2F36E3A14F}" srcOrd="9" destOrd="0" presId="urn:microsoft.com/office/officeart/2005/8/layout/hierarchy2"/>
    <dgm:cxn modelId="{8C9F2253-67CE-46AD-8E50-DCC1626A5BCA}" type="presParOf" srcId="{848F764E-77BD-4DDF-82E3-9B2F36E3A14F}" destId="{4E3ECA27-6E21-45E0-93C8-AF3E4920C374}" srcOrd="0" destOrd="0" presId="urn:microsoft.com/office/officeart/2005/8/layout/hierarchy2"/>
    <dgm:cxn modelId="{28B4E728-07A9-45E4-9103-EC4BD7DE810D}" type="presParOf" srcId="{848F764E-77BD-4DDF-82E3-9B2F36E3A14F}" destId="{B3C223D0-4336-48BC-91B0-7925F8781DF6}" srcOrd="1" destOrd="0" presId="urn:microsoft.com/office/officeart/2005/8/layout/hierarchy2"/>
    <dgm:cxn modelId="{5D81B83A-2C86-4726-BE19-91024EC3A0D4}" type="presParOf" srcId="{B3C223D0-4336-48BC-91B0-7925F8781DF6}" destId="{41E6F2D1-720E-4035-A5EC-312B130BAF85}" srcOrd="0" destOrd="0" presId="urn:microsoft.com/office/officeart/2005/8/layout/hierarchy2"/>
    <dgm:cxn modelId="{A0324924-3229-446E-BA83-8F5426CE6785}" type="presParOf" srcId="{41E6F2D1-720E-4035-A5EC-312B130BAF85}" destId="{D9C1AE88-E869-4425-9CFD-DC92B2DA67E8}" srcOrd="0" destOrd="0" presId="urn:microsoft.com/office/officeart/2005/8/layout/hierarchy2"/>
    <dgm:cxn modelId="{DEAD6A53-C16A-45F3-A8AF-A36CADCC3F39}" type="presParOf" srcId="{B3C223D0-4336-48BC-91B0-7925F8781DF6}" destId="{E3D86D9F-13D5-408E-93D1-2C0B5315CDF6}" srcOrd="1" destOrd="0" presId="urn:microsoft.com/office/officeart/2005/8/layout/hierarchy2"/>
    <dgm:cxn modelId="{8F85C7B5-4768-4611-8CCA-720011F4A246}" type="presParOf" srcId="{E3D86D9F-13D5-408E-93D1-2C0B5315CDF6}" destId="{F3BFB78B-231C-4FFA-9F98-DFD6CFC167E5}" srcOrd="0" destOrd="0" presId="urn:microsoft.com/office/officeart/2005/8/layout/hierarchy2"/>
    <dgm:cxn modelId="{655A8B68-9008-4490-9FAB-31A95CF5E7F8}" type="presParOf" srcId="{E3D86D9F-13D5-408E-93D1-2C0B5315CDF6}" destId="{4FC364C9-F4F2-41A4-BA42-E138C5701D23}" srcOrd="1" destOrd="0" presId="urn:microsoft.com/office/officeart/2005/8/layout/hierarchy2"/>
    <dgm:cxn modelId="{DF24C76C-4AB1-4FF4-8896-56240E57C967}" type="presParOf" srcId="{E121DE3A-E474-4D75-9F33-4654A24D3046}" destId="{8023AE33-EBE8-4C1D-80B0-2E5EB1C5C8E4}" srcOrd="10" destOrd="0" presId="urn:microsoft.com/office/officeart/2005/8/layout/hierarchy2"/>
    <dgm:cxn modelId="{B6B14C90-F10D-4E5D-9271-731B9038EEB6}" type="presParOf" srcId="{8023AE33-EBE8-4C1D-80B0-2E5EB1C5C8E4}" destId="{0C0ECC6B-C055-49DC-B89C-ED2FDD5A8C56}" srcOrd="0" destOrd="0" presId="urn:microsoft.com/office/officeart/2005/8/layout/hierarchy2"/>
    <dgm:cxn modelId="{58F6098D-4513-4C41-A6D0-B5067AD92275}" type="presParOf" srcId="{E121DE3A-E474-4D75-9F33-4654A24D3046}" destId="{2FA5F17D-8D63-42E6-A0CE-936A2480B24D}" srcOrd="11" destOrd="0" presId="urn:microsoft.com/office/officeart/2005/8/layout/hierarchy2"/>
    <dgm:cxn modelId="{DE02BE2E-7C25-4B6B-8F54-C4FD5FB9D412}" type="presParOf" srcId="{2FA5F17D-8D63-42E6-A0CE-936A2480B24D}" destId="{BD7F5EB5-6723-41BE-83B1-5CD7DC1FAFFE}" srcOrd="0" destOrd="0" presId="urn:microsoft.com/office/officeart/2005/8/layout/hierarchy2"/>
    <dgm:cxn modelId="{44831846-43E1-4727-BAAD-1C940F9D350F}" type="presParOf" srcId="{2FA5F17D-8D63-42E6-A0CE-936A2480B24D}" destId="{B42AEA24-5C47-499B-86B6-27EDB231B706}" srcOrd="1" destOrd="0" presId="urn:microsoft.com/office/officeart/2005/8/layout/hierarchy2"/>
    <dgm:cxn modelId="{A6C47EB8-A7D2-4503-8E0D-7BB620CF7799}" type="presParOf" srcId="{B42AEA24-5C47-499B-86B6-27EDB231B706}" destId="{7AFE760E-2C33-4723-8A07-2169E106C898}" srcOrd="0" destOrd="0" presId="urn:microsoft.com/office/officeart/2005/8/layout/hierarchy2"/>
    <dgm:cxn modelId="{94F30BD4-5623-46D6-BCB1-2D2F668ADE2B}" type="presParOf" srcId="{7AFE760E-2C33-4723-8A07-2169E106C898}" destId="{28CF8E64-7D9E-46AE-9EC6-F65A3DDDC3C8}" srcOrd="0" destOrd="0" presId="urn:microsoft.com/office/officeart/2005/8/layout/hierarchy2"/>
    <dgm:cxn modelId="{512A4DEE-FE11-4A9F-8699-4D7E77BFDC79}" type="presParOf" srcId="{B42AEA24-5C47-499B-86B6-27EDB231B706}" destId="{5B10B0AE-58E3-4C60-BE5A-4D3B2E00D303}" srcOrd="1" destOrd="0" presId="urn:microsoft.com/office/officeart/2005/8/layout/hierarchy2"/>
    <dgm:cxn modelId="{DBF7696B-852A-4E54-89F4-DDB9ED5C5000}" type="presParOf" srcId="{5B10B0AE-58E3-4C60-BE5A-4D3B2E00D303}" destId="{0DBE998E-DB2C-4B4F-92C3-12340DCAE101}" srcOrd="0" destOrd="0" presId="urn:microsoft.com/office/officeart/2005/8/layout/hierarchy2"/>
    <dgm:cxn modelId="{5CC371D6-6C21-4EC1-95A8-7ECBED85C306}" type="presParOf" srcId="{5B10B0AE-58E3-4C60-BE5A-4D3B2E00D303}" destId="{05345A48-D03A-467E-9C3C-86CAD63C9AF4}" srcOrd="1" destOrd="0" presId="urn:microsoft.com/office/officeart/2005/8/layout/hierarchy2"/>
    <dgm:cxn modelId="{3BC03712-BEEF-48EE-B49E-10AEB9828D39}" type="presParOf" srcId="{E121DE3A-E474-4D75-9F33-4654A24D3046}" destId="{E5C29006-0D1B-4FF1-9F87-34C2F15031CD}" srcOrd="12" destOrd="0" presId="urn:microsoft.com/office/officeart/2005/8/layout/hierarchy2"/>
    <dgm:cxn modelId="{A01AC0F4-C1CA-451E-BF84-5FCF7F357237}" type="presParOf" srcId="{E5C29006-0D1B-4FF1-9F87-34C2F15031CD}" destId="{74CE1B67-1DBF-4D04-BBEA-35DCB26B72F0}" srcOrd="0" destOrd="0" presId="urn:microsoft.com/office/officeart/2005/8/layout/hierarchy2"/>
    <dgm:cxn modelId="{74364195-2B0B-4E7A-A995-FFF3EAF142B0}" type="presParOf" srcId="{E121DE3A-E474-4D75-9F33-4654A24D3046}" destId="{5A153D5D-EFCA-463E-8A8F-5BBBEDCD15CA}" srcOrd="13" destOrd="0" presId="urn:microsoft.com/office/officeart/2005/8/layout/hierarchy2"/>
    <dgm:cxn modelId="{A0A127F8-4020-48D7-B66D-3C96FB20BCDA}" type="presParOf" srcId="{5A153D5D-EFCA-463E-8A8F-5BBBEDCD15CA}" destId="{A58BEF09-F153-44BF-97FC-92C6A29A7285}" srcOrd="0" destOrd="0" presId="urn:microsoft.com/office/officeart/2005/8/layout/hierarchy2"/>
    <dgm:cxn modelId="{6F6788C6-C5F0-4C31-B822-45656F39A8E1}" type="presParOf" srcId="{5A153D5D-EFCA-463E-8A8F-5BBBEDCD15CA}" destId="{B57C6604-8B53-404C-8C6D-B6BA788AACFB}" srcOrd="1" destOrd="0" presId="urn:microsoft.com/office/officeart/2005/8/layout/hierarchy2"/>
    <dgm:cxn modelId="{D7DCB9D4-9151-4C0E-92BB-BE193BA9B01B}" type="presParOf" srcId="{B57C6604-8B53-404C-8C6D-B6BA788AACFB}" destId="{3A0099BA-2683-42CB-8AD0-FC289D4022D1}" srcOrd="0" destOrd="0" presId="urn:microsoft.com/office/officeart/2005/8/layout/hierarchy2"/>
    <dgm:cxn modelId="{66B8834C-2BDB-42A2-83A9-D2BFFA0C5DC1}" type="presParOf" srcId="{3A0099BA-2683-42CB-8AD0-FC289D4022D1}" destId="{C607A375-2F72-4E84-A0B0-2733E995D1AB}" srcOrd="0" destOrd="0" presId="urn:microsoft.com/office/officeart/2005/8/layout/hierarchy2"/>
    <dgm:cxn modelId="{D707FA72-EDDE-4890-976A-EDCB3CB16DEC}" type="presParOf" srcId="{B57C6604-8B53-404C-8C6D-B6BA788AACFB}" destId="{E141779B-23B1-488A-B113-D914772754C4}" srcOrd="1" destOrd="0" presId="urn:microsoft.com/office/officeart/2005/8/layout/hierarchy2"/>
    <dgm:cxn modelId="{C461512C-BF27-4034-AEE3-028E669E4CAB}" type="presParOf" srcId="{E141779B-23B1-488A-B113-D914772754C4}" destId="{18A98F4B-14C1-45FF-AB44-28D7FD9963E2}" srcOrd="0" destOrd="0" presId="urn:microsoft.com/office/officeart/2005/8/layout/hierarchy2"/>
    <dgm:cxn modelId="{199F387A-E2B8-439E-8C73-97557D061145}" type="presParOf" srcId="{E141779B-23B1-488A-B113-D914772754C4}" destId="{3602F767-2AA3-425B-860C-178369211AB0}" srcOrd="1" destOrd="0" presId="urn:microsoft.com/office/officeart/2005/8/layout/hierarchy2"/>
    <dgm:cxn modelId="{20B03403-D3AC-4648-AE3E-1F63E5225F3B}" type="presParOf" srcId="{E121DE3A-E474-4D75-9F33-4654A24D3046}" destId="{810DF554-EF9D-4E71-837F-9EF6C6A83E65}" srcOrd="14" destOrd="0" presId="urn:microsoft.com/office/officeart/2005/8/layout/hierarchy2"/>
    <dgm:cxn modelId="{1D3E7445-D69F-47C5-BD75-040F8782CD45}" type="presParOf" srcId="{810DF554-EF9D-4E71-837F-9EF6C6A83E65}" destId="{95CE59CE-4B12-4EA9-AF54-4F4BFC4D566F}" srcOrd="0" destOrd="0" presId="urn:microsoft.com/office/officeart/2005/8/layout/hierarchy2"/>
    <dgm:cxn modelId="{70429FBE-F5CA-4FC8-B48A-D5FE6C82DC4F}" type="presParOf" srcId="{E121DE3A-E474-4D75-9F33-4654A24D3046}" destId="{F9BE9C02-7C66-4941-A90A-2AE575E8C18C}" srcOrd="15" destOrd="0" presId="urn:microsoft.com/office/officeart/2005/8/layout/hierarchy2"/>
    <dgm:cxn modelId="{4AEDCC48-9F90-43E8-BAE7-960DBD9E3BD0}" type="presParOf" srcId="{F9BE9C02-7C66-4941-A90A-2AE575E8C18C}" destId="{C8CA8A92-7F58-419D-B163-72C6BEBEAAE2}" srcOrd="0" destOrd="0" presId="urn:microsoft.com/office/officeart/2005/8/layout/hierarchy2"/>
    <dgm:cxn modelId="{2F10EC7D-D197-4D68-A41C-56AC572AE628}" type="presParOf" srcId="{F9BE9C02-7C66-4941-A90A-2AE575E8C18C}" destId="{B827E9B1-7128-4CFF-8F68-4A0A14E55839}" srcOrd="1" destOrd="0" presId="urn:microsoft.com/office/officeart/2005/8/layout/hierarchy2"/>
    <dgm:cxn modelId="{BB4F57BF-8082-4009-8941-7DE268574A13}" type="presParOf" srcId="{B827E9B1-7128-4CFF-8F68-4A0A14E55839}" destId="{E29836F9-3B14-4448-BD88-B4ECC248DE39}" srcOrd="0" destOrd="0" presId="urn:microsoft.com/office/officeart/2005/8/layout/hierarchy2"/>
    <dgm:cxn modelId="{A7DAE0D9-11F3-40B8-B9FE-3CBE57B618A0}" type="presParOf" srcId="{E29836F9-3B14-4448-BD88-B4ECC248DE39}" destId="{DB5085F0-B136-4C19-B7FB-EA7EF59BEC46}" srcOrd="0" destOrd="0" presId="urn:microsoft.com/office/officeart/2005/8/layout/hierarchy2"/>
    <dgm:cxn modelId="{D308CA52-69DD-4CA2-9CC0-CC61F462F82D}" type="presParOf" srcId="{B827E9B1-7128-4CFF-8F68-4A0A14E55839}" destId="{1814790A-2CC0-4457-A98B-1C4B5C9B5451}" srcOrd="1" destOrd="0" presId="urn:microsoft.com/office/officeart/2005/8/layout/hierarchy2"/>
    <dgm:cxn modelId="{358790F0-1AC2-41B7-ADF0-411E7D18EB79}" type="presParOf" srcId="{1814790A-2CC0-4457-A98B-1C4B5C9B5451}" destId="{536167CE-FEEA-4533-996C-8F57ED8E917C}" srcOrd="0" destOrd="0" presId="urn:microsoft.com/office/officeart/2005/8/layout/hierarchy2"/>
    <dgm:cxn modelId="{CDE2E022-CD39-48BB-93A6-4980F226C051}" type="presParOf" srcId="{1814790A-2CC0-4457-A98B-1C4B5C9B5451}" destId="{E23F5365-43E0-42DA-9EAD-566804C4C8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B4E39-B0A7-4D68-BB0B-717AF37DD54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B475B106-5144-4AF3-8EDC-96B638240B8F}">
      <dgm:prSet phldrT="[文本]"/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安全检查</a:t>
          </a:r>
          <a:endParaRPr lang="zh-CN" altLang="en-US" dirty="0"/>
        </a:p>
      </dgm:t>
    </dgm:pt>
    <dgm:pt modelId="{3D17C266-E5CF-41A6-B918-999390151CC3}" type="parTrans" cxnId="{5731931E-5086-4290-B4C4-FDE520A9375B}">
      <dgm:prSet/>
      <dgm:spPr/>
      <dgm:t>
        <a:bodyPr/>
        <a:lstStyle/>
        <a:p>
          <a:endParaRPr lang="zh-CN" altLang="en-US"/>
        </a:p>
      </dgm:t>
    </dgm:pt>
    <dgm:pt modelId="{96B1EEB9-960D-4F49-9ADF-4280F67DF98A}" type="sibTrans" cxnId="{5731931E-5086-4290-B4C4-FDE520A9375B}">
      <dgm:prSet/>
      <dgm:spPr>
        <a:solidFill>
          <a:srgbClr val="00206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5AE2EFA-5FFC-45F6-9D81-0D3596A426D0}">
      <dgm:prSet phldrT="[文本]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mtClean="0"/>
            <a:t>加固方案</a:t>
          </a:r>
          <a:endParaRPr lang="zh-CN" altLang="en-US" dirty="0"/>
        </a:p>
      </dgm:t>
    </dgm:pt>
    <dgm:pt modelId="{AE4BA8F4-5559-46EA-937E-E1AA74719411}" type="parTrans" cxnId="{F935498E-DA46-4597-A168-801B3CF32D59}">
      <dgm:prSet/>
      <dgm:spPr/>
      <dgm:t>
        <a:bodyPr/>
        <a:lstStyle/>
        <a:p>
          <a:endParaRPr lang="zh-CN" altLang="en-US"/>
        </a:p>
      </dgm:t>
    </dgm:pt>
    <dgm:pt modelId="{5739B84E-9900-419F-95A3-3F9DAF6052B1}" type="sibTrans" cxnId="{F935498E-DA46-4597-A168-801B3CF32D59}">
      <dgm:prSet/>
      <dgm:spPr>
        <a:solidFill>
          <a:srgbClr val="00206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09D93E63-447A-4D4F-8A50-7990317E6407}">
      <dgm:prSet phldrT="[文本]"/>
      <dgm:spPr>
        <a:solidFill>
          <a:srgbClr val="00B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加固实施</a:t>
          </a:r>
          <a:endParaRPr lang="zh-CN" altLang="en-US" dirty="0"/>
        </a:p>
      </dgm:t>
    </dgm:pt>
    <dgm:pt modelId="{1940368A-5F8C-4BB6-A37A-E1ED85AAA757}" type="parTrans" cxnId="{ECC90569-6F7C-464A-8D5F-72421431F1CB}">
      <dgm:prSet/>
      <dgm:spPr/>
      <dgm:t>
        <a:bodyPr/>
        <a:lstStyle/>
        <a:p>
          <a:endParaRPr lang="zh-CN" altLang="en-US"/>
        </a:p>
      </dgm:t>
    </dgm:pt>
    <dgm:pt modelId="{B6DC146F-19D6-4E09-986E-A99346A0E1C5}" type="sibTrans" cxnId="{ECC90569-6F7C-464A-8D5F-72421431F1CB}">
      <dgm:prSet/>
      <dgm:spPr>
        <a:solidFill>
          <a:srgbClr val="00206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E9721E23-72B5-4131-964F-427CD8DA3F7C}">
      <dgm:prSet phldrT="[文本]"/>
      <dgm:spPr>
        <a:solidFill>
          <a:srgbClr val="FFC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dirty="0" smtClean="0"/>
            <a:t>加固确认</a:t>
          </a:r>
          <a:endParaRPr lang="zh-CN" altLang="en-US" dirty="0"/>
        </a:p>
      </dgm:t>
    </dgm:pt>
    <dgm:pt modelId="{3DA3B54E-9221-426F-B431-4CF5A1670FEF}" type="parTrans" cxnId="{167D1107-477F-4DED-9D26-880DC7895ADD}">
      <dgm:prSet/>
      <dgm:spPr/>
      <dgm:t>
        <a:bodyPr/>
        <a:lstStyle/>
        <a:p>
          <a:endParaRPr lang="zh-CN" altLang="en-US"/>
        </a:p>
      </dgm:t>
    </dgm:pt>
    <dgm:pt modelId="{D9D1A279-98EC-47D9-AB0E-4D8224FD94FC}" type="sibTrans" cxnId="{167D1107-477F-4DED-9D26-880DC7895ADD}">
      <dgm:prSet/>
      <dgm:spPr/>
      <dgm:t>
        <a:bodyPr/>
        <a:lstStyle/>
        <a:p>
          <a:endParaRPr lang="zh-CN" altLang="en-US"/>
        </a:p>
      </dgm:t>
    </dgm:pt>
    <dgm:pt modelId="{72CA7624-9E45-4124-8D75-2F2E0C8D5CD0}" type="pres">
      <dgm:prSet presAssocID="{90AB4E39-B0A7-4D68-BB0B-717AF37DD54B}" presName="rootnode" presStyleCnt="0">
        <dgm:presLayoutVars>
          <dgm:chMax/>
          <dgm:chPref/>
          <dgm:dir/>
          <dgm:animLvl val="lvl"/>
        </dgm:presLayoutVars>
      </dgm:prSet>
      <dgm:spPr/>
    </dgm:pt>
    <dgm:pt modelId="{7032E4FE-3770-40C4-B3DF-C9B5C6077D41}" type="pres">
      <dgm:prSet presAssocID="{B475B106-5144-4AF3-8EDC-96B638240B8F}" presName="composite" presStyleCnt="0"/>
      <dgm:spPr/>
    </dgm:pt>
    <dgm:pt modelId="{94FBDC85-27EA-4407-8C9E-09F27FFD801D}" type="pres">
      <dgm:prSet presAssocID="{B475B106-5144-4AF3-8EDC-96B638240B8F}" presName="bentUpArrow1" presStyleLbl="alignImgPlace1" presStyleIdx="0" presStyleCnt="3"/>
      <dgm:spPr/>
    </dgm:pt>
    <dgm:pt modelId="{AB2018C7-5196-4F33-A4A6-198CD286C695}" type="pres">
      <dgm:prSet presAssocID="{B475B106-5144-4AF3-8EDC-96B638240B8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19A272-A275-44F5-B778-9310EBB64BCB}" type="pres">
      <dgm:prSet presAssocID="{B475B106-5144-4AF3-8EDC-96B638240B8F}" presName="ChildText" presStyleLbl="revTx" presStyleIdx="0" presStyleCnt="3" custScaleX="154986" custLinFactNeighborX="41267" custLinFactNeighborY="41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58898-D8A2-4C34-886A-DC9D746AD146}" type="pres">
      <dgm:prSet presAssocID="{96B1EEB9-960D-4F49-9ADF-4280F67DF98A}" presName="sibTrans" presStyleCnt="0"/>
      <dgm:spPr/>
    </dgm:pt>
    <dgm:pt modelId="{6BC052CC-8DA7-438D-8060-7DCDBF613688}" type="pres">
      <dgm:prSet presAssocID="{A5AE2EFA-5FFC-45F6-9D81-0D3596A426D0}" presName="composite" presStyleCnt="0"/>
      <dgm:spPr/>
    </dgm:pt>
    <dgm:pt modelId="{66D7BF4A-3E65-43AE-B855-1D6BCE9CE711}" type="pres">
      <dgm:prSet presAssocID="{A5AE2EFA-5FFC-45F6-9D81-0D3596A426D0}" presName="bentUpArrow1" presStyleLbl="alignImgPlace1" presStyleIdx="1" presStyleCnt="3"/>
      <dgm:spPr/>
      <dgm:t>
        <a:bodyPr/>
        <a:lstStyle/>
        <a:p>
          <a:endParaRPr lang="zh-CN" altLang="en-US"/>
        </a:p>
      </dgm:t>
    </dgm:pt>
    <dgm:pt modelId="{A9D813F2-83D1-447F-950C-C7E4457A20AD}" type="pres">
      <dgm:prSet presAssocID="{A5AE2EFA-5FFC-45F6-9D81-0D3596A426D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E495C-5526-49B8-A79A-662428FCBA3E}" type="pres">
      <dgm:prSet presAssocID="{A5AE2EFA-5FFC-45F6-9D81-0D3596A426D0}" presName="ChildText" presStyleLbl="revTx" presStyleIdx="1" presStyleCnt="3" custLinFactNeighborX="10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C86154-D2F6-4187-900A-08CD2FDA7E84}" type="pres">
      <dgm:prSet presAssocID="{5739B84E-9900-419F-95A3-3F9DAF6052B1}" presName="sibTrans" presStyleCnt="0"/>
      <dgm:spPr/>
    </dgm:pt>
    <dgm:pt modelId="{AC4DDAC4-55EA-4385-9698-9400020F2F3A}" type="pres">
      <dgm:prSet presAssocID="{09D93E63-447A-4D4F-8A50-7990317E6407}" presName="composite" presStyleCnt="0"/>
      <dgm:spPr/>
    </dgm:pt>
    <dgm:pt modelId="{F42540A0-7073-43CB-BF07-7768C40AF93F}" type="pres">
      <dgm:prSet presAssocID="{09D93E63-447A-4D4F-8A50-7990317E6407}" presName="bentUpArrow1" presStyleLbl="alignImgPlace1" presStyleIdx="2" presStyleCnt="3"/>
      <dgm:spPr/>
    </dgm:pt>
    <dgm:pt modelId="{48281C82-0D34-4643-8EFF-363374D3A613}" type="pres">
      <dgm:prSet presAssocID="{09D93E63-447A-4D4F-8A50-7990317E640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19467-C93A-4508-AB51-395912DD5BDC}" type="pres">
      <dgm:prSet presAssocID="{09D93E63-447A-4D4F-8A50-7990317E6407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32A0C6-B432-40F6-8012-05899A84944B}" type="pres">
      <dgm:prSet presAssocID="{B6DC146F-19D6-4E09-986E-A99346A0E1C5}" presName="sibTrans" presStyleCnt="0"/>
      <dgm:spPr/>
    </dgm:pt>
    <dgm:pt modelId="{8C43523F-68D2-483A-B642-35BDDF1F8B56}" type="pres">
      <dgm:prSet presAssocID="{E9721E23-72B5-4131-964F-427CD8DA3F7C}" presName="composite" presStyleCnt="0"/>
      <dgm:spPr/>
    </dgm:pt>
    <dgm:pt modelId="{F6715382-A3E0-4031-BD5A-805C5DBE79C3}" type="pres">
      <dgm:prSet presAssocID="{E9721E23-72B5-4131-964F-427CD8DA3F7C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C90569-6F7C-464A-8D5F-72421431F1CB}" srcId="{90AB4E39-B0A7-4D68-BB0B-717AF37DD54B}" destId="{09D93E63-447A-4D4F-8A50-7990317E6407}" srcOrd="2" destOrd="0" parTransId="{1940368A-5F8C-4BB6-A37A-E1ED85AAA757}" sibTransId="{B6DC146F-19D6-4E09-986E-A99346A0E1C5}"/>
    <dgm:cxn modelId="{D87641C0-5A93-4536-85D4-E86811BA50A8}" type="presOf" srcId="{A5AE2EFA-5FFC-45F6-9D81-0D3596A426D0}" destId="{A9D813F2-83D1-447F-950C-C7E4457A20AD}" srcOrd="0" destOrd="0" presId="urn:microsoft.com/office/officeart/2005/8/layout/StepDownProcess"/>
    <dgm:cxn modelId="{5731931E-5086-4290-B4C4-FDE520A9375B}" srcId="{90AB4E39-B0A7-4D68-BB0B-717AF37DD54B}" destId="{B475B106-5144-4AF3-8EDC-96B638240B8F}" srcOrd="0" destOrd="0" parTransId="{3D17C266-E5CF-41A6-B918-999390151CC3}" sibTransId="{96B1EEB9-960D-4F49-9ADF-4280F67DF98A}"/>
    <dgm:cxn modelId="{EDAD1692-85DC-4B0E-A321-5DFB4037B79C}" type="presOf" srcId="{09D93E63-447A-4D4F-8A50-7990317E6407}" destId="{48281C82-0D34-4643-8EFF-363374D3A613}" srcOrd="0" destOrd="0" presId="urn:microsoft.com/office/officeart/2005/8/layout/StepDownProcess"/>
    <dgm:cxn modelId="{71D3FC6D-16D4-4242-917A-EBFE247C716D}" type="presOf" srcId="{B475B106-5144-4AF3-8EDC-96B638240B8F}" destId="{AB2018C7-5196-4F33-A4A6-198CD286C695}" srcOrd="0" destOrd="0" presId="urn:microsoft.com/office/officeart/2005/8/layout/StepDownProcess"/>
    <dgm:cxn modelId="{A32492B5-314E-4DFF-B0B6-D809F1180943}" type="presOf" srcId="{E9721E23-72B5-4131-964F-427CD8DA3F7C}" destId="{F6715382-A3E0-4031-BD5A-805C5DBE79C3}" srcOrd="0" destOrd="0" presId="urn:microsoft.com/office/officeart/2005/8/layout/StepDownProcess"/>
    <dgm:cxn modelId="{F935498E-DA46-4597-A168-801B3CF32D59}" srcId="{90AB4E39-B0A7-4D68-BB0B-717AF37DD54B}" destId="{A5AE2EFA-5FFC-45F6-9D81-0D3596A426D0}" srcOrd="1" destOrd="0" parTransId="{AE4BA8F4-5559-46EA-937E-E1AA74719411}" sibTransId="{5739B84E-9900-419F-95A3-3F9DAF6052B1}"/>
    <dgm:cxn modelId="{07A2ECA8-0FC1-489D-BE30-319AE59E67C0}" type="presOf" srcId="{90AB4E39-B0A7-4D68-BB0B-717AF37DD54B}" destId="{72CA7624-9E45-4124-8D75-2F2E0C8D5CD0}" srcOrd="0" destOrd="0" presId="urn:microsoft.com/office/officeart/2005/8/layout/StepDownProcess"/>
    <dgm:cxn modelId="{167D1107-477F-4DED-9D26-880DC7895ADD}" srcId="{90AB4E39-B0A7-4D68-BB0B-717AF37DD54B}" destId="{E9721E23-72B5-4131-964F-427CD8DA3F7C}" srcOrd="3" destOrd="0" parTransId="{3DA3B54E-9221-426F-B431-4CF5A1670FEF}" sibTransId="{D9D1A279-98EC-47D9-AB0E-4D8224FD94FC}"/>
    <dgm:cxn modelId="{8A211B1C-8A95-447A-8D36-EFD8566A632A}" type="presParOf" srcId="{72CA7624-9E45-4124-8D75-2F2E0C8D5CD0}" destId="{7032E4FE-3770-40C4-B3DF-C9B5C6077D41}" srcOrd="0" destOrd="0" presId="urn:microsoft.com/office/officeart/2005/8/layout/StepDownProcess"/>
    <dgm:cxn modelId="{8F679644-281D-4DBA-BF15-1EE2D3821A47}" type="presParOf" srcId="{7032E4FE-3770-40C4-B3DF-C9B5C6077D41}" destId="{94FBDC85-27EA-4407-8C9E-09F27FFD801D}" srcOrd="0" destOrd="0" presId="urn:microsoft.com/office/officeart/2005/8/layout/StepDownProcess"/>
    <dgm:cxn modelId="{8F97640F-7F6A-4AB8-B1D2-5D9F7101A7F4}" type="presParOf" srcId="{7032E4FE-3770-40C4-B3DF-C9B5C6077D41}" destId="{AB2018C7-5196-4F33-A4A6-198CD286C695}" srcOrd="1" destOrd="0" presId="urn:microsoft.com/office/officeart/2005/8/layout/StepDownProcess"/>
    <dgm:cxn modelId="{A979A3EA-5D63-4C1C-9130-5842CDA11867}" type="presParOf" srcId="{7032E4FE-3770-40C4-B3DF-C9B5C6077D41}" destId="{4719A272-A275-44F5-B778-9310EBB64BCB}" srcOrd="2" destOrd="0" presId="urn:microsoft.com/office/officeart/2005/8/layout/StepDownProcess"/>
    <dgm:cxn modelId="{4B8FBC24-6B5B-4549-91F9-9870B81C33C5}" type="presParOf" srcId="{72CA7624-9E45-4124-8D75-2F2E0C8D5CD0}" destId="{2A358898-D8A2-4C34-886A-DC9D746AD146}" srcOrd="1" destOrd="0" presId="urn:microsoft.com/office/officeart/2005/8/layout/StepDownProcess"/>
    <dgm:cxn modelId="{373BB03A-8534-4B91-8A42-B470D3DF1236}" type="presParOf" srcId="{72CA7624-9E45-4124-8D75-2F2E0C8D5CD0}" destId="{6BC052CC-8DA7-438D-8060-7DCDBF613688}" srcOrd="2" destOrd="0" presId="urn:microsoft.com/office/officeart/2005/8/layout/StepDownProcess"/>
    <dgm:cxn modelId="{6CCD40FB-2BF0-4F04-B512-82DE5381A2BF}" type="presParOf" srcId="{6BC052CC-8DA7-438D-8060-7DCDBF613688}" destId="{66D7BF4A-3E65-43AE-B855-1D6BCE9CE711}" srcOrd="0" destOrd="0" presId="urn:microsoft.com/office/officeart/2005/8/layout/StepDownProcess"/>
    <dgm:cxn modelId="{2162FB5B-E32A-4745-B90D-25705E295E19}" type="presParOf" srcId="{6BC052CC-8DA7-438D-8060-7DCDBF613688}" destId="{A9D813F2-83D1-447F-950C-C7E4457A20AD}" srcOrd="1" destOrd="0" presId="urn:microsoft.com/office/officeart/2005/8/layout/StepDownProcess"/>
    <dgm:cxn modelId="{2FC563FF-55FD-4270-802C-69B9265CA3E5}" type="presParOf" srcId="{6BC052CC-8DA7-438D-8060-7DCDBF613688}" destId="{82BE495C-5526-49B8-A79A-662428FCBA3E}" srcOrd="2" destOrd="0" presId="urn:microsoft.com/office/officeart/2005/8/layout/StepDownProcess"/>
    <dgm:cxn modelId="{B212B309-4A30-44FB-AF8C-1FB09F78C3D1}" type="presParOf" srcId="{72CA7624-9E45-4124-8D75-2F2E0C8D5CD0}" destId="{AAC86154-D2F6-4187-900A-08CD2FDA7E84}" srcOrd="3" destOrd="0" presId="urn:microsoft.com/office/officeart/2005/8/layout/StepDownProcess"/>
    <dgm:cxn modelId="{66939E98-FCB9-4CD7-BD71-5E2A29E02D80}" type="presParOf" srcId="{72CA7624-9E45-4124-8D75-2F2E0C8D5CD0}" destId="{AC4DDAC4-55EA-4385-9698-9400020F2F3A}" srcOrd="4" destOrd="0" presId="urn:microsoft.com/office/officeart/2005/8/layout/StepDownProcess"/>
    <dgm:cxn modelId="{AFD0B1DC-C49F-4361-BDED-B8CA32DD5EA3}" type="presParOf" srcId="{AC4DDAC4-55EA-4385-9698-9400020F2F3A}" destId="{F42540A0-7073-43CB-BF07-7768C40AF93F}" srcOrd="0" destOrd="0" presId="urn:microsoft.com/office/officeart/2005/8/layout/StepDownProcess"/>
    <dgm:cxn modelId="{E6F281DF-D73A-4CF0-9469-68DCA2264366}" type="presParOf" srcId="{AC4DDAC4-55EA-4385-9698-9400020F2F3A}" destId="{48281C82-0D34-4643-8EFF-363374D3A613}" srcOrd="1" destOrd="0" presId="urn:microsoft.com/office/officeart/2005/8/layout/StepDownProcess"/>
    <dgm:cxn modelId="{7D0C1C4F-42C0-4090-9AC5-23854EC50BAF}" type="presParOf" srcId="{AC4DDAC4-55EA-4385-9698-9400020F2F3A}" destId="{B6119467-C93A-4508-AB51-395912DD5BDC}" srcOrd="2" destOrd="0" presId="urn:microsoft.com/office/officeart/2005/8/layout/StepDownProcess"/>
    <dgm:cxn modelId="{F3B646BD-D95F-49AD-8E84-59AE1F6940A3}" type="presParOf" srcId="{72CA7624-9E45-4124-8D75-2F2E0C8D5CD0}" destId="{3332A0C6-B432-40F6-8012-05899A84944B}" srcOrd="5" destOrd="0" presId="urn:microsoft.com/office/officeart/2005/8/layout/StepDownProcess"/>
    <dgm:cxn modelId="{51105279-737A-4882-859A-B98997978B9F}" type="presParOf" srcId="{72CA7624-9E45-4124-8D75-2F2E0C8D5CD0}" destId="{8C43523F-68D2-483A-B642-35BDDF1F8B56}" srcOrd="6" destOrd="0" presId="urn:microsoft.com/office/officeart/2005/8/layout/StepDownProcess"/>
    <dgm:cxn modelId="{A4B48143-5210-4455-AC96-9787D3D4200E}" type="presParOf" srcId="{8C43523F-68D2-483A-B642-35BDDF1F8B56}" destId="{F6715382-A3E0-4031-BD5A-805C5DBE79C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16F73E-20DE-45BE-80E0-8D8ED7DF98D8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35DA77-23BA-49E6-87EE-95141A54495B}">
      <dgm:prSet/>
      <dgm:spPr/>
      <dgm:t>
        <a:bodyPr/>
        <a:lstStyle/>
        <a:p>
          <a:pPr rtl="0"/>
          <a:r>
            <a:rPr lang="zh-CN" smtClean="0"/>
            <a:t>加固目的</a:t>
          </a:r>
          <a:endParaRPr lang="zh-CN"/>
        </a:p>
      </dgm:t>
    </dgm:pt>
    <dgm:pt modelId="{F9CA2CE5-35C6-4059-8FCC-B82C7C890806}" type="parTrans" cxnId="{9FF32652-AB97-4BC2-8DBB-49F5F298F5D6}">
      <dgm:prSet/>
      <dgm:spPr/>
      <dgm:t>
        <a:bodyPr/>
        <a:lstStyle/>
        <a:p>
          <a:endParaRPr lang="zh-CN" altLang="en-US"/>
        </a:p>
      </dgm:t>
    </dgm:pt>
    <dgm:pt modelId="{AB3F83E8-B7A5-4653-A6B7-7B62CE6C0FB0}" type="sibTrans" cxnId="{9FF32652-AB97-4BC2-8DBB-49F5F298F5D6}">
      <dgm:prSet/>
      <dgm:spPr/>
      <dgm:t>
        <a:bodyPr/>
        <a:lstStyle/>
        <a:p>
          <a:endParaRPr lang="zh-CN" altLang="en-US"/>
        </a:p>
      </dgm:t>
    </dgm:pt>
    <dgm:pt modelId="{1611D8C1-61AE-4017-8040-FB3429600E56}">
      <dgm:prSet/>
      <dgm:spPr/>
      <dgm:t>
        <a:bodyPr/>
        <a:lstStyle/>
        <a:p>
          <a:pPr rtl="0"/>
          <a:r>
            <a:rPr lang="zh-CN" smtClean="0"/>
            <a:t>从技术层面上，最大限度的做到风险可控</a:t>
          </a:r>
          <a:endParaRPr lang="zh-CN"/>
        </a:p>
      </dgm:t>
    </dgm:pt>
    <dgm:pt modelId="{28683B2D-81F9-4FBD-B66B-FBF9C006CE20}" type="parTrans" cxnId="{82F528E1-3C69-4030-8C03-669D2114565E}">
      <dgm:prSet/>
      <dgm:spPr/>
      <dgm:t>
        <a:bodyPr/>
        <a:lstStyle/>
        <a:p>
          <a:endParaRPr lang="zh-CN" altLang="en-US"/>
        </a:p>
      </dgm:t>
    </dgm:pt>
    <dgm:pt modelId="{684D55BD-95DD-4223-AE65-849FC8B2584D}" type="sibTrans" cxnId="{82F528E1-3C69-4030-8C03-669D2114565E}">
      <dgm:prSet/>
      <dgm:spPr/>
      <dgm:t>
        <a:bodyPr/>
        <a:lstStyle/>
        <a:p>
          <a:endParaRPr lang="zh-CN" altLang="en-US"/>
        </a:p>
      </dgm:t>
    </dgm:pt>
    <dgm:pt modelId="{52624CD9-666A-4C02-BD35-B0DB6BC67CD4}">
      <dgm:prSet/>
      <dgm:spPr/>
      <dgm:t>
        <a:bodyPr/>
        <a:lstStyle/>
        <a:p>
          <a:pPr rtl="0"/>
          <a:r>
            <a:rPr lang="zh-CN" dirty="0" smtClean="0"/>
            <a:t>加强记录和备份，以做到故障后可恢复和定位</a:t>
          </a:r>
          <a:endParaRPr lang="zh-CN" dirty="0"/>
        </a:p>
      </dgm:t>
    </dgm:pt>
    <dgm:pt modelId="{2AD023AE-EC04-4CB2-9C62-5E2041D14A2D}" type="parTrans" cxnId="{C9AF987B-D78C-4D61-9CDC-5539D3FFAC1E}">
      <dgm:prSet/>
      <dgm:spPr/>
      <dgm:t>
        <a:bodyPr/>
        <a:lstStyle/>
        <a:p>
          <a:endParaRPr lang="zh-CN" altLang="en-US"/>
        </a:p>
      </dgm:t>
    </dgm:pt>
    <dgm:pt modelId="{50D7D477-99BD-475F-BB8D-29992126B746}" type="sibTrans" cxnId="{C9AF987B-D78C-4D61-9CDC-5539D3FFAC1E}">
      <dgm:prSet/>
      <dgm:spPr/>
      <dgm:t>
        <a:bodyPr/>
        <a:lstStyle/>
        <a:p>
          <a:endParaRPr lang="zh-CN" altLang="en-US"/>
        </a:p>
      </dgm:t>
    </dgm:pt>
    <dgm:pt modelId="{44BB1699-F395-43EC-AB56-887CC259222A}">
      <dgm:prSet/>
      <dgm:spPr/>
      <dgm:t>
        <a:bodyPr/>
        <a:lstStyle/>
        <a:p>
          <a:pPr rtl="0"/>
          <a:r>
            <a:rPr lang="zh-CN" dirty="0" smtClean="0"/>
            <a:t>加固步骤</a:t>
          </a:r>
          <a:endParaRPr lang="zh-CN" dirty="0"/>
        </a:p>
      </dgm:t>
    </dgm:pt>
    <dgm:pt modelId="{17841B9C-1119-42A6-8974-AAECEB677320}" type="parTrans" cxnId="{143588CC-D7A5-47F2-8D66-1C7576BFBB9A}">
      <dgm:prSet/>
      <dgm:spPr/>
      <dgm:t>
        <a:bodyPr/>
        <a:lstStyle/>
        <a:p>
          <a:endParaRPr lang="zh-CN" altLang="en-US"/>
        </a:p>
      </dgm:t>
    </dgm:pt>
    <dgm:pt modelId="{99AF6F31-EB9B-477E-B5A1-A518DB61C046}" type="sibTrans" cxnId="{143588CC-D7A5-47F2-8D66-1C7576BFBB9A}">
      <dgm:prSet/>
      <dgm:spPr/>
      <dgm:t>
        <a:bodyPr/>
        <a:lstStyle/>
        <a:p>
          <a:endParaRPr lang="zh-CN" altLang="en-US"/>
        </a:p>
      </dgm:t>
    </dgm:pt>
    <dgm:pt modelId="{E93E58B0-AE0F-46A5-8872-AB936537D0F2}">
      <dgm:prSet/>
      <dgm:spPr/>
      <dgm:t>
        <a:bodyPr/>
        <a:lstStyle/>
        <a:p>
          <a:pPr rtl="0"/>
          <a:r>
            <a:rPr lang="zh-CN" dirty="0" smtClean="0"/>
            <a:t>先确认有什么问题，才能修复问题</a:t>
          </a:r>
          <a:endParaRPr lang="zh-CN" dirty="0"/>
        </a:p>
      </dgm:t>
    </dgm:pt>
    <dgm:pt modelId="{C21FF61A-4142-43BD-8454-B1DD11748767}" type="parTrans" cxnId="{8B7C9D6A-7F29-4B1F-BD5C-D4AB94BFF17D}">
      <dgm:prSet/>
      <dgm:spPr/>
      <dgm:t>
        <a:bodyPr/>
        <a:lstStyle/>
        <a:p>
          <a:endParaRPr lang="zh-CN" altLang="en-US"/>
        </a:p>
      </dgm:t>
    </dgm:pt>
    <dgm:pt modelId="{CB4AB504-BF5F-410C-ABC0-C0BE0E305174}" type="sibTrans" cxnId="{8B7C9D6A-7F29-4B1F-BD5C-D4AB94BFF17D}">
      <dgm:prSet/>
      <dgm:spPr/>
      <dgm:t>
        <a:bodyPr/>
        <a:lstStyle/>
        <a:p>
          <a:endParaRPr lang="zh-CN" altLang="en-US"/>
        </a:p>
      </dgm:t>
    </dgm:pt>
    <dgm:pt modelId="{B2BEB99F-791C-4006-B6D7-ED22CDC37682}">
      <dgm:prSet/>
      <dgm:spPr/>
      <dgm:t>
        <a:bodyPr/>
        <a:lstStyle/>
        <a:p>
          <a:pPr rtl="0"/>
          <a:r>
            <a:rPr lang="zh-CN" dirty="0" smtClean="0"/>
            <a:t>即，“安全加固”不是一个独立的工作</a:t>
          </a:r>
          <a:endParaRPr lang="zh-CN" dirty="0"/>
        </a:p>
      </dgm:t>
    </dgm:pt>
    <dgm:pt modelId="{0CE1BBDF-518C-4257-8E04-FA451B099FE6}" type="parTrans" cxnId="{CDC0B608-B56F-4F30-A086-23090C1164D0}">
      <dgm:prSet/>
      <dgm:spPr/>
      <dgm:t>
        <a:bodyPr/>
        <a:lstStyle/>
        <a:p>
          <a:endParaRPr lang="zh-CN" altLang="en-US"/>
        </a:p>
      </dgm:t>
    </dgm:pt>
    <dgm:pt modelId="{DC18F4FD-72DC-4BC6-9D63-1CA3EC7D1B17}" type="sibTrans" cxnId="{CDC0B608-B56F-4F30-A086-23090C1164D0}">
      <dgm:prSet/>
      <dgm:spPr/>
      <dgm:t>
        <a:bodyPr/>
        <a:lstStyle/>
        <a:p>
          <a:endParaRPr lang="zh-CN" altLang="en-US"/>
        </a:p>
      </dgm:t>
    </dgm:pt>
    <dgm:pt modelId="{196E423A-2516-4F6F-BA6D-166D193B8A9B}">
      <dgm:prSet/>
      <dgm:spPr/>
      <dgm:t>
        <a:bodyPr/>
        <a:lstStyle/>
        <a:p>
          <a:pPr rtl="0"/>
          <a:r>
            <a:rPr lang="zh-CN" altLang="en-US" dirty="0" smtClean="0"/>
            <a:t>制定好加固方案，并记录，做好回退方案</a:t>
          </a:r>
          <a:endParaRPr lang="zh-CN" dirty="0"/>
        </a:p>
      </dgm:t>
    </dgm:pt>
    <dgm:pt modelId="{8EC96DDF-F3AC-448F-B7DD-0CE2AB9897BA}" type="parTrans" cxnId="{012DE045-F048-4EFA-AFAE-CFD0084F841F}">
      <dgm:prSet/>
      <dgm:spPr/>
      <dgm:t>
        <a:bodyPr/>
        <a:lstStyle/>
        <a:p>
          <a:endParaRPr lang="zh-CN" altLang="en-US"/>
        </a:p>
      </dgm:t>
    </dgm:pt>
    <dgm:pt modelId="{A4C73494-F662-43CE-A976-8DB30478769B}" type="sibTrans" cxnId="{012DE045-F048-4EFA-AFAE-CFD0084F841F}">
      <dgm:prSet/>
      <dgm:spPr/>
      <dgm:t>
        <a:bodyPr/>
        <a:lstStyle/>
        <a:p>
          <a:endParaRPr lang="zh-CN" altLang="en-US"/>
        </a:p>
      </dgm:t>
    </dgm:pt>
    <dgm:pt modelId="{EF5C6672-A00C-4748-889A-A3638A408C76}">
      <dgm:prSet/>
      <dgm:spPr/>
      <dgm:t>
        <a:bodyPr/>
        <a:lstStyle/>
        <a:p>
          <a:pPr rtl="0"/>
          <a:endParaRPr lang="zh-CN" dirty="0"/>
        </a:p>
      </dgm:t>
    </dgm:pt>
    <dgm:pt modelId="{653B25C9-B1EA-4C58-993D-85BC77868E00}" type="parTrans" cxnId="{29CC64C9-695F-4C8F-97A4-A211ED26A44E}">
      <dgm:prSet/>
      <dgm:spPr/>
      <dgm:t>
        <a:bodyPr/>
        <a:lstStyle/>
        <a:p>
          <a:endParaRPr lang="zh-CN" altLang="en-US"/>
        </a:p>
      </dgm:t>
    </dgm:pt>
    <dgm:pt modelId="{2D474AE1-5653-4959-BE3B-315969F5C915}" type="sibTrans" cxnId="{29CC64C9-695F-4C8F-97A4-A211ED26A44E}">
      <dgm:prSet/>
      <dgm:spPr/>
      <dgm:t>
        <a:bodyPr/>
        <a:lstStyle/>
        <a:p>
          <a:endParaRPr lang="zh-CN" altLang="en-US"/>
        </a:p>
      </dgm:t>
    </dgm:pt>
    <dgm:pt modelId="{76F612A2-8891-4CC1-B97D-82710E9DBB8F}">
      <dgm:prSet/>
      <dgm:spPr/>
      <dgm:t>
        <a:bodyPr/>
        <a:lstStyle/>
        <a:p>
          <a:pPr rtl="0"/>
          <a:endParaRPr lang="zh-CN" dirty="0"/>
        </a:p>
      </dgm:t>
    </dgm:pt>
    <dgm:pt modelId="{F4BFDF40-DAA6-4856-ADF3-9AF94E47B096}" type="parTrans" cxnId="{5548C0FF-FD29-468E-86C3-6CF51ABE413A}">
      <dgm:prSet/>
      <dgm:spPr/>
      <dgm:t>
        <a:bodyPr/>
        <a:lstStyle/>
        <a:p>
          <a:endParaRPr lang="zh-CN" altLang="en-US"/>
        </a:p>
      </dgm:t>
    </dgm:pt>
    <dgm:pt modelId="{A6032E83-1A2D-47EF-AF08-EEC3019F0544}" type="sibTrans" cxnId="{5548C0FF-FD29-468E-86C3-6CF51ABE413A}">
      <dgm:prSet/>
      <dgm:spPr/>
      <dgm:t>
        <a:bodyPr/>
        <a:lstStyle/>
        <a:p>
          <a:endParaRPr lang="zh-CN" altLang="en-US"/>
        </a:p>
      </dgm:t>
    </dgm:pt>
    <dgm:pt modelId="{97CDB9FA-D652-4A20-8A63-4DBA458C9D7F}" type="pres">
      <dgm:prSet presAssocID="{A516F73E-20DE-45BE-80E0-8D8ED7DF98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FF7138-C493-4936-9CC4-50DAC55F2B5B}" type="pres">
      <dgm:prSet presAssocID="{0635DA77-23BA-49E6-87EE-95141A54495B}" presName="parentLin" presStyleCnt="0"/>
      <dgm:spPr/>
    </dgm:pt>
    <dgm:pt modelId="{3702299E-03A1-477A-926F-139F592C06B7}" type="pres">
      <dgm:prSet presAssocID="{0635DA77-23BA-49E6-87EE-95141A54495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79084A5-AB36-477E-B53D-6C901DB25D0E}" type="pres">
      <dgm:prSet presAssocID="{0635DA77-23BA-49E6-87EE-95141A54495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0D247-94C3-45E0-BF40-877A233EF958}" type="pres">
      <dgm:prSet presAssocID="{0635DA77-23BA-49E6-87EE-95141A54495B}" presName="negativeSpace" presStyleCnt="0"/>
      <dgm:spPr/>
    </dgm:pt>
    <dgm:pt modelId="{AD57E38F-C20C-4DF2-A15D-A0AF6F61DDCB}" type="pres">
      <dgm:prSet presAssocID="{0635DA77-23BA-49E6-87EE-95141A54495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391D51-E8EF-4C98-8B9F-99AE728AE486}" type="pres">
      <dgm:prSet presAssocID="{AB3F83E8-B7A5-4653-A6B7-7B62CE6C0FB0}" presName="spaceBetweenRectangles" presStyleCnt="0"/>
      <dgm:spPr/>
    </dgm:pt>
    <dgm:pt modelId="{075AF5D1-6898-4301-8D14-8E3C03361D7E}" type="pres">
      <dgm:prSet presAssocID="{44BB1699-F395-43EC-AB56-887CC259222A}" presName="parentLin" presStyleCnt="0"/>
      <dgm:spPr/>
    </dgm:pt>
    <dgm:pt modelId="{6B0C653A-BAA9-423D-9663-3C5ED9E0C9D4}" type="pres">
      <dgm:prSet presAssocID="{44BB1699-F395-43EC-AB56-887CC259222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3C10D36-C061-4F8E-BA07-40B47515614E}" type="pres">
      <dgm:prSet presAssocID="{44BB1699-F395-43EC-AB56-887CC259222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9865DF-EEA0-4C79-B60C-C15D008C836F}" type="pres">
      <dgm:prSet presAssocID="{44BB1699-F395-43EC-AB56-887CC259222A}" presName="negativeSpace" presStyleCnt="0"/>
      <dgm:spPr/>
    </dgm:pt>
    <dgm:pt modelId="{F548590A-374A-458D-AF2D-FFBBA56BE170}" type="pres">
      <dgm:prSet presAssocID="{44BB1699-F395-43EC-AB56-887CC259222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0CC47A-8F01-4254-B38E-31E7B22BE008}" type="presOf" srcId="{44BB1699-F395-43EC-AB56-887CC259222A}" destId="{B3C10D36-C061-4F8E-BA07-40B47515614E}" srcOrd="1" destOrd="0" presId="urn:microsoft.com/office/officeart/2005/8/layout/list1"/>
    <dgm:cxn modelId="{C865E5C2-EFBF-4060-8103-30152108D466}" type="presOf" srcId="{EF5C6672-A00C-4748-889A-A3638A408C76}" destId="{F548590A-374A-458D-AF2D-FFBBA56BE170}" srcOrd="0" destOrd="0" presId="urn:microsoft.com/office/officeart/2005/8/layout/list1"/>
    <dgm:cxn modelId="{9FF32652-AB97-4BC2-8DBB-49F5F298F5D6}" srcId="{A516F73E-20DE-45BE-80E0-8D8ED7DF98D8}" destId="{0635DA77-23BA-49E6-87EE-95141A54495B}" srcOrd="0" destOrd="0" parTransId="{F9CA2CE5-35C6-4059-8FCC-B82C7C890806}" sibTransId="{AB3F83E8-B7A5-4653-A6B7-7B62CE6C0FB0}"/>
    <dgm:cxn modelId="{012DE045-F048-4EFA-AFAE-CFD0084F841F}" srcId="{44BB1699-F395-43EC-AB56-887CC259222A}" destId="{196E423A-2516-4F6F-BA6D-166D193B8A9B}" srcOrd="3" destOrd="0" parTransId="{8EC96DDF-F3AC-448F-B7DD-0CE2AB9897BA}" sibTransId="{A4C73494-F662-43CE-A976-8DB30478769B}"/>
    <dgm:cxn modelId="{ECDB9116-9E7D-4CFF-AC22-340F757D1D6D}" type="presOf" srcId="{196E423A-2516-4F6F-BA6D-166D193B8A9B}" destId="{F548590A-374A-458D-AF2D-FFBBA56BE170}" srcOrd="0" destOrd="3" presId="urn:microsoft.com/office/officeart/2005/8/layout/list1"/>
    <dgm:cxn modelId="{2444A02D-59B9-4D7E-A647-F8892B52E97F}" type="presOf" srcId="{52624CD9-666A-4C02-BD35-B0DB6BC67CD4}" destId="{AD57E38F-C20C-4DF2-A15D-A0AF6F61DDCB}" srcOrd="0" destOrd="1" presId="urn:microsoft.com/office/officeart/2005/8/layout/list1"/>
    <dgm:cxn modelId="{4FFD5DA4-EDBC-47B1-99D1-25F91AE8BC20}" type="presOf" srcId="{1611D8C1-61AE-4017-8040-FB3429600E56}" destId="{AD57E38F-C20C-4DF2-A15D-A0AF6F61DDCB}" srcOrd="0" destOrd="0" presId="urn:microsoft.com/office/officeart/2005/8/layout/list1"/>
    <dgm:cxn modelId="{29CC64C9-695F-4C8F-97A4-A211ED26A44E}" srcId="{44BB1699-F395-43EC-AB56-887CC259222A}" destId="{EF5C6672-A00C-4748-889A-A3638A408C76}" srcOrd="0" destOrd="0" parTransId="{653B25C9-B1EA-4C58-993D-85BC77868E00}" sibTransId="{2D474AE1-5653-4959-BE3B-315969F5C915}"/>
    <dgm:cxn modelId="{CDC0B608-B56F-4F30-A086-23090C1164D0}" srcId="{44BB1699-F395-43EC-AB56-887CC259222A}" destId="{B2BEB99F-791C-4006-B6D7-ED22CDC37682}" srcOrd="4" destOrd="0" parTransId="{0CE1BBDF-518C-4257-8E04-FA451B099FE6}" sibTransId="{DC18F4FD-72DC-4BC6-9D63-1CA3EC7D1B17}"/>
    <dgm:cxn modelId="{06DEB942-4DF2-40F2-AA86-098CE34429AD}" type="presOf" srcId="{44BB1699-F395-43EC-AB56-887CC259222A}" destId="{6B0C653A-BAA9-423D-9663-3C5ED9E0C9D4}" srcOrd="0" destOrd="0" presId="urn:microsoft.com/office/officeart/2005/8/layout/list1"/>
    <dgm:cxn modelId="{E0B45591-69CD-4B9A-94D7-A1CB6CB531C4}" type="presOf" srcId="{0635DA77-23BA-49E6-87EE-95141A54495B}" destId="{3702299E-03A1-477A-926F-139F592C06B7}" srcOrd="0" destOrd="0" presId="urn:microsoft.com/office/officeart/2005/8/layout/list1"/>
    <dgm:cxn modelId="{F87F2BFB-3738-4E31-B3F6-A7D198EF2259}" type="presOf" srcId="{A516F73E-20DE-45BE-80E0-8D8ED7DF98D8}" destId="{97CDB9FA-D652-4A20-8A63-4DBA458C9D7F}" srcOrd="0" destOrd="0" presId="urn:microsoft.com/office/officeart/2005/8/layout/list1"/>
    <dgm:cxn modelId="{143588CC-D7A5-47F2-8D66-1C7576BFBB9A}" srcId="{A516F73E-20DE-45BE-80E0-8D8ED7DF98D8}" destId="{44BB1699-F395-43EC-AB56-887CC259222A}" srcOrd="1" destOrd="0" parTransId="{17841B9C-1119-42A6-8974-AAECEB677320}" sibTransId="{99AF6F31-EB9B-477E-B5A1-A518DB61C046}"/>
    <dgm:cxn modelId="{C9AF987B-D78C-4D61-9CDC-5539D3FFAC1E}" srcId="{0635DA77-23BA-49E6-87EE-95141A54495B}" destId="{52624CD9-666A-4C02-BD35-B0DB6BC67CD4}" srcOrd="1" destOrd="0" parTransId="{2AD023AE-EC04-4CB2-9C62-5E2041D14A2D}" sibTransId="{50D7D477-99BD-475F-BB8D-29992126B746}"/>
    <dgm:cxn modelId="{E2148DC0-AE74-45AC-9C41-F0DBB1C8F198}" type="presOf" srcId="{B2BEB99F-791C-4006-B6D7-ED22CDC37682}" destId="{F548590A-374A-458D-AF2D-FFBBA56BE170}" srcOrd="0" destOrd="4" presId="urn:microsoft.com/office/officeart/2005/8/layout/list1"/>
    <dgm:cxn modelId="{D41608F0-4493-4683-887C-76F072672E95}" type="presOf" srcId="{76F612A2-8891-4CC1-B97D-82710E9DBB8F}" destId="{F548590A-374A-458D-AF2D-FFBBA56BE170}" srcOrd="0" destOrd="1" presId="urn:microsoft.com/office/officeart/2005/8/layout/list1"/>
    <dgm:cxn modelId="{8B7C9D6A-7F29-4B1F-BD5C-D4AB94BFF17D}" srcId="{44BB1699-F395-43EC-AB56-887CC259222A}" destId="{E93E58B0-AE0F-46A5-8872-AB936537D0F2}" srcOrd="2" destOrd="0" parTransId="{C21FF61A-4142-43BD-8454-B1DD11748767}" sibTransId="{CB4AB504-BF5F-410C-ABC0-C0BE0E305174}"/>
    <dgm:cxn modelId="{210608A4-3690-4B21-81E8-BF2B25485CCC}" type="presOf" srcId="{E93E58B0-AE0F-46A5-8872-AB936537D0F2}" destId="{F548590A-374A-458D-AF2D-FFBBA56BE170}" srcOrd="0" destOrd="2" presId="urn:microsoft.com/office/officeart/2005/8/layout/list1"/>
    <dgm:cxn modelId="{694D866B-BAD2-4A08-9A22-2574FDFACA70}" type="presOf" srcId="{0635DA77-23BA-49E6-87EE-95141A54495B}" destId="{779084A5-AB36-477E-B53D-6C901DB25D0E}" srcOrd="1" destOrd="0" presId="urn:microsoft.com/office/officeart/2005/8/layout/list1"/>
    <dgm:cxn modelId="{5548C0FF-FD29-468E-86C3-6CF51ABE413A}" srcId="{44BB1699-F395-43EC-AB56-887CC259222A}" destId="{76F612A2-8891-4CC1-B97D-82710E9DBB8F}" srcOrd="1" destOrd="0" parTransId="{F4BFDF40-DAA6-4856-ADF3-9AF94E47B096}" sibTransId="{A6032E83-1A2D-47EF-AF08-EEC3019F0544}"/>
    <dgm:cxn modelId="{82F528E1-3C69-4030-8C03-669D2114565E}" srcId="{0635DA77-23BA-49E6-87EE-95141A54495B}" destId="{1611D8C1-61AE-4017-8040-FB3429600E56}" srcOrd="0" destOrd="0" parTransId="{28683B2D-81F9-4FBD-B66B-FBF9C006CE20}" sibTransId="{684D55BD-95DD-4223-AE65-849FC8B2584D}"/>
    <dgm:cxn modelId="{6ECD9E02-17A8-4090-A5D8-6760CDE22D59}" type="presParOf" srcId="{97CDB9FA-D652-4A20-8A63-4DBA458C9D7F}" destId="{31FF7138-C493-4936-9CC4-50DAC55F2B5B}" srcOrd="0" destOrd="0" presId="urn:microsoft.com/office/officeart/2005/8/layout/list1"/>
    <dgm:cxn modelId="{75102180-132E-43F3-B806-7E39CED38441}" type="presParOf" srcId="{31FF7138-C493-4936-9CC4-50DAC55F2B5B}" destId="{3702299E-03A1-477A-926F-139F592C06B7}" srcOrd="0" destOrd="0" presId="urn:microsoft.com/office/officeart/2005/8/layout/list1"/>
    <dgm:cxn modelId="{B5440807-A786-4FEA-9BFC-2D1D08D5443B}" type="presParOf" srcId="{31FF7138-C493-4936-9CC4-50DAC55F2B5B}" destId="{779084A5-AB36-477E-B53D-6C901DB25D0E}" srcOrd="1" destOrd="0" presId="urn:microsoft.com/office/officeart/2005/8/layout/list1"/>
    <dgm:cxn modelId="{32ABBA7C-EF4A-4D47-9105-47BE7E557FA7}" type="presParOf" srcId="{97CDB9FA-D652-4A20-8A63-4DBA458C9D7F}" destId="{6620D247-94C3-45E0-BF40-877A233EF958}" srcOrd="1" destOrd="0" presId="urn:microsoft.com/office/officeart/2005/8/layout/list1"/>
    <dgm:cxn modelId="{C3C8CD42-0707-4904-8724-ACF6B0B612A5}" type="presParOf" srcId="{97CDB9FA-D652-4A20-8A63-4DBA458C9D7F}" destId="{AD57E38F-C20C-4DF2-A15D-A0AF6F61DDCB}" srcOrd="2" destOrd="0" presId="urn:microsoft.com/office/officeart/2005/8/layout/list1"/>
    <dgm:cxn modelId="{D95B48E6-FA3C-41DB-89BA-CBF15E98AE22}" type="presParOf" srcId="{97CDB9FA-D652-4A20-8A63-4DBA458C9D7F}" destId="{D6391D51-E8EF-4C98-8B9F-99AE728AE486}" srcOrd="3" destOrd="0" presId="urn:microsoft.com/office/officeart/2005/8/layout/list1"/>
    <dgm:cxn modelId="{C4A4D3E5-1A9E-4756-B595-05809C0792B5}" type="presParOf" srcId="{97CDB9FA-D652-4A20-8A63-4DBA458C9D7F}" destId="{075AF5D1-6898-4301-8D14-8E3C03361D7E}" srcOrd="4" destOrd="0" presId="urn:microsoft.com/office/officeart/2005/8/layout/list1"/>
    <dgm:cxn modelId="{D92FE1E1-93A2-4C5F-A764-65E2443A9A7F}" type="presParOf" srcId="{075AF5D1-6898-4301-8D14-8E3C03361D7E}" destId="{6B0C653A-BAA9-423D-9663-3C5ED9E0C9D4}" srcOrd="0" destOrd="0" presId="urn:microsoft.com/office/officeart/2005/8/layout/list1"/>
    <dgm:cxn modelId="{7E1FB2F9-F233-4620-854F-0E13D082D8B1}" type="presParOf" srcId="{075AF5D1-6898-4301-8D14-8E3C03361D7E}" destId="{B3C10D36-C061-4F8E-BA07-40B47515614E}" srcOrd="1" destOrd="0" presId="urn:microsoft.com/office/officeart/2005/8/layout/list1"/>
    <dgm:cxn modelId="{E6F5B2AB-9A49-44B6-A5CA-840E8C826445}" type="presParOf" srcId="{97CDB9FA-D652-4A20-8A63-4DBA458C9D7F}" destId="{AE9865DF-EEA0-4C79-B60C-C15D008C836F}" srcOrd="5" destOrd="0" presId="urn:microsoft.com/office/officeart/2005/8/layout/list1"/>
    <dgm:cxn modelId="{A1CA27E0-590D-4ECC-9016-59A3DB3A134A}" type="presParOf" srcId="{97CDB9FA-D652-4A20-8A63-4DBA458C9D7F}" destId="{F548590A-374A-458D-AF2D-FFBBA56BE1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F44D08-4BAF-486F-A429-6A26E20354AE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2F9AE1B4-969F-4C4B-BF63-CD74D5B4AB78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altLang="en-US" sz="1600" b="1" dirty="0" smtClean="0"/>
            <a:t>配置检查报告</a:t>
          </a:r>
          <a:endParaRPr lang="zh-CN" altLang="en-US" sz="1600" b="1" dirty="0"/>
        </a:p>
      </dgm:t>
    </dgm:pt>
    <dgm:pt modelId="{1EED85AE-73EA-4AFB-976D-DCD4A7720C8D}" type="parTrans" cxnId="{0B4C789B-E6A5-49A4-95A1-803FADB88335}">
      <dgm:prSet/>
      <dgm:spPr/>
      <dgm:t>
        <a:bodyPr/>
        <a:lstStyle/>
        <a:p>
          <a:endParaRPr lang="zh-CN" altLang="en-US" sz="1600" b="1"/>
        </a:p>
      </dgm:t>
    </dgm:pt>
    <dgm:pt modelId="{1949E28E-A32B-421F-9CF9-4A0AE9DA1FB5}" type="sibTrans" cxnId="{0B4C789B-E6A5-49A4-95A1-803FADB88335}">
      <dgm:prSet/>
      <dgm:spPr/>
      <dgm:t>
        <a:bodyPr/>
        <a:lstStyle/>
        <a:p>
          <a:endParaRPr lang="zh-CN" altLang="en-US" sz="1600" b="1"/>
        </a:p>
      </dgm:t>
    </dgm:pt>
    <dgm:pt modelId="{BF5F28B8-1287-4F2B-A580-188CB48B8A50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zh-CN" altLang="en-US" sz="1600" b="1" dirty="0" smtClean="0"/>
            <a:t>确认加固方案</a:t>
          </a:r>
          <a:endParaRPr lang="zh-CN" altLang="en-US" sz="1600" b="1" dirty="0"/>
        </a:p>
      </dgm:t>
    </dgm:pt>
    <dgm:pt modelId="{30AE7117-CDEA-4E2C-888D-8E75E91C1356}" type="parTrans" cxnId="{9572A88D-FF9D-45DA-B9FC-22A22E74265B}">
      <dgm:prSet/>
      <dgm:spPr/>
      <dgm:t>
        <a:bodyPr/>
        <a:lstStyle/>
        <a:p>
          <a:endParaRPr lang="zh-CN" altLang="en-US" sz="1600" b="1"/>
        </a:p>
      </dgm:t>
    </dgm:pt>
    <dgm:pt modelId="{2C442229-96F2-49D2-A6CE-F713B6B2391B}" type="sibTrans" cxnId="{9572A88D-FF9D-45DA-B9FC-22A22E74265B}">
      <dgm:prSet/>
      <dgm:spPr/>
      <dgm:t>
        <a:bodyPr/>
        <a:lstStyle/>
        <a:p>
          <a:endParaRPr lang="zh-CN" altLang="en-US" sz="1600" b="1"/>
        </a:p>
      </dgm:t>
    </dgm:pt>
    <dgm:pt modelId="{818D4EDB-F5A0-4E88-8C81-17185053B4D3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600" b="1" dirty="0" smtClean="0"/>
            <a:t>确认影响目标</a:t>
          </a:r>
          <a:endParaRPr lang="zh-CN" altLang="en-US" sz="1600" b="1" dirty="0"/>
        </a:p>
      </dgm:t>
    </dgm:pt>
    <dgm:pt modelId="{52DF051F-2CF4-44F2-B5DE-2CB4B645391E}" type="parTrans" cxnId="{950B0640-070D-40CA-93A2-40B0A0C4468B}">
      <dgm:prSet/>
      <dgm:spPr/>
      <dgm:t>
        <a:bodyPr/>
        <a:lstStyle/>
        <a:p>
          <a:endParaRPr lang="zh-CN" altLang="en-US" sz="1600" b="1"/>
        </a:p>
      </dgm:t>
    </dgm:pt>
    <dgm:pt modelId="{3E8F3425-0CFF-44FC-B9B4-D2363E3EEFAC}" type="sibTrans" cxnId="{950B0640-070D-40CA-93A2-40B0A0C4468B}">
      <dgm:prSet/>
      <dgm:spPr/>
      <dgm:t>
        <a:bodyPr/>
        <a:lstStyle/>
        <a:p>
          <a:endParaRPr lang="zh-CN" altLang="en-US" sz="1600" b="1"/>
        </a:p>
      </dgm:t>
    </dgm:pt>
    <dgm:pt modelId="{DEFFA898-2452-4880-B32B-8B3726261A54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zh-CN" altLang="en-US" sz="1600" b="1" dirty="0" smtClean="0"/>
            <a:t>加固是否完成</a:t>
          </a:r>
          <a:endParaRPr lang="zh-CN" altLang="en-US" sz="1600" b="1" dirty="0"/>
        </a:p>
      </dgm:t>
    </dgm:pt>
    <dgm:pt modelId="{C2274CC4-12B6-4945-BFDF-6A16AAC1DCB1}" type="parTrans" cxnId="{C29F08E5-A7B6-4DA1-A1FD-A04A79725C22}">
      <dgm:prSet/>
      <dgm:spPr/>
      <dgm:t>
        <a:bodyPr/>
        <a:lstStyle/>
        <a:p>
          <a:endParaRPr lang="zh-CN" altLang="en-US" sz="1600" b="1"/>
        </a:p>
      </dgm:t>
    </dgm:pt>
    <dgm:pt modelId="{A9C9EFD8-4CBD-44A7-93E2-AFCCE6BAE907}" type="sibTrans" cxnId="{C29F08E5-A7B6-4DA1-A1FD-A04A79725C22}">
      <dgm:prSet/>
      <dgm:spPr/>
      <dgm:t>
        <a:bodyPr/>
        <a:lstStyle/>
        <a:p>
          <a:endParaRPr lang="zh-CN" altLang="en-US" sz="1600" b="1"/>
        </a:p>
      </dgm:t>
    </dgm:pt>
    <dgm:pt modelId="{DB1B8F05-AF55-4D28-9C09-48AAF6249AD9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zh-CN" altLang="en-US" sz="1600" b="1" dirty="0" smtClean="0"/>
            <a:t>提交加固报告</a:t>
          </a:r>
          <a:endParaRPr lang="zh-CN" altLang="en-US" sz="1600" b="1" dirty="0"/>
        </a:p>
      </dgm:t>
    </dgm:pt>
    <dgm:pt modelId="{399B1823-AC1E-4738-8333-9A6812E83F91}" type="parTrans" cxnId="{CFC1AEBE-FC4C-4A4F-8447-BB069C8B2693}">
      <dgm:prSet/>
      <dgm:spPr/>
      <dgm:t>
        <a:bodyPr/>
        <a:lstStyle/>
        <a:p>
          <a:endParaRPr lang="zh-CN" altLang="en-US" sz="1600" b="1"/>
        </a:p>
      </dgm:t>
    </dgm:pt>
    <dgm:pt modelId="{E92EE210-4862-46C8-BC08-20E814C3A0E5}" type="sibTrans" cxnId="{CFC1AEBE-FC4C-4A4F-8447-BB069C8B2693}">
      <dgm:prSet/>
      <dgm:spPr/>
      <dgm:t>
        <a:bodyPr/>
        <a:lstStyle/>
        <a:p>
          <a:endParaRPr lang="zh-CN" altLang="en-US" sz="1600" b="1"/>
        </a:p>
      </dgm:t>
    </dgm:pt>
    <dgm:pt modelId="{950D389F-6887-48F1-B8A7-A043AD9ADE7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600" b="1" dirty="0" smtClean="0"/>
            <a:t>拟订加固方案</a:t>
          </a:r>
          <a:endParaRPr lang="zh-CN" altLang="en-US" sz="1600" b="1" dirty="0"/>
        </a:p>
      </dgm:t>
    </dgm:pt>
    <dgm:pt modelId="{9723591C-A343-497A-8DCB-AA3E5DAF09A5}" type="sibTrans" cxnId="{B5C2910A-8D69-4674-8598-699C625A5FB0}">
      <dgm:prSet/>
      <dgm:spPr/>
      <dgm:t>
        <a:bodyPr/>
        <a:lstStyle/>
        <a:p>
          <a:endParaRPr lang="zh-CN" altLang="en-US" sz="1600" b="1"/>
        </a:p>
      </dgm:t>
    </dgm:pt>
    <dgm:pt modelId="{656669F7-521D-4D26-8598-E8319D2D3961}" type="parTrans" cxnId="{B5C2910A-8D69-4674-8598-699C625A5FB0}">
      <dgm:prSet/>
      <dgm:spPr/>
      <dgm:t>
        <a:bodyPr/>
        <a:lstStyle/>
        <a:p>
          <a:endParaRPr lang="zh-CN" altLang="en-US" sz="1600" b="1"/>
        </a:p>
      </dgm:t>
    </dgm:pt>
    <dgm:pt modelId="{8E3A2D74-BE20-4A6A-B557-6A276DD8BC71}" type="pres">
      <dgm:prSet presAssocID="{F3F44D08-4BAF-486F-A429-6A26E20354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98F8C5-2621-487D-BD3E-D0B2063166B0}" type="pres">
      <dgm:prSet presAssocID="{2F9AE1B4-969F-4C4B-BF63-CD74D5B4AB7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6CD470-DE6F-45A3-9FC2-AFCE1F9D62BC}" type="pres">
      <dgm:prSet presAssocID="{1949E28E-A32B-421F-9CF9-4A0AE9DA1FB5}" presName="parTxOnlySpace" presStyleCnt="0"/>
      <dgm:spPr/>
    </dgm:pt>
    <dgm:pt modelId="{A6FA33A3-6859-480F-9991-7BCC7D688419}" type="pres">
      <dgm:prSet presAssocID="{950D389F-6887-48F1-B8A7-A043AD9ADE7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CA87A-166D-4FDB-AA5C-0DA8B50ECD08}" type="pres">
      <dgm:prSet presAssocID="{9723591C-A343-497A-8DCB-AA3E5DAF09A5}" presName="parTxOnlySpace" presStyleCnt="0"/>
      <dgm:spPr/>
    </dgm:pt>
    <dgm:pt modelId="{79B35AC8-4A66-469D-8E5C-4C76C94642E4}" type="pres">
      <dgm:prSet presAssocID="{BF5F28B8-1287-4F2B-A580-188CB48B8A50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C2259-1C6F-463C-9126-7021DAE25EBD}" type="pres">
      <dgm:prSet presAssocID="{2C442229-96F2-49D2-A6CE-F713B6B2391B}" presName="parTxOnlySpace" presStyleCnt="0"/>
      <dgm:spPr/>
    </dgm:pt>
    <dgm:pt modelId="{C50DBE58-A391-464E-9074-7F09A498E6D1}" type="pres">
      <dgm:prSet presAssocID="{818D4EDB-F5A0-4E88-8C81-17185053B4D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46EE2-E2EF-4577-ADA5-26B9D52A05A2}" type="pres">
      <dgm:prSet presAssocID="{3E8F3425-0CFF-44FC-B9B4-D2363E3EEFAC}" presName="parTxOnlySpace" presStyleCnt="0"/>
      <dgm:spPr/>
    </dgm:pt>
    <dgm:pt modelId="{DE189747-B27B-49C4-ACE0-5528B7E987E3}" type="pres">
      <dgm:prSet presAssocID="{DEFFA898-2452-4880-B32B-8B3726261A5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06284B-D71B-4FBB-B5BD-B0B378C36B74}" type="pres">
      <dgm:prSet presAssocID="{A9C9EFD8-4CBD-44A7-93E2-AFCCE6BAE907}" presName="parTxOnlySpace" presStyleCnt="0"/>
      <dgm:spPr/>
    </dgm:pt>
    <dgm:pt modelId="{A41D03B6-A053-4290-9B4C-7BD10B480209}" type="pres">
      <dgm:prSet presAssocID="{DB1B8F05-AF55-4D28-9C09-48AAF6249AD9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94CC20-4EFD-4CF2-BF30-D4D5402CEA33}" type="presOf" srcId="{2F9AE1B4-969F-4C4B-BF63-CD74D5B4AB78}" destId="{7B98F8C5-2621-487D-BD3E-D0B2063166B0}" srcOrd="0" destOrd="0" presId="urn:microsoft.com/office/officeart/2005/8/layout/chevron1"/>
    <dgm:cxn modelId="{1F216390-DD37-4740-A3D7-EA6B3195B987}" type="presOf" srcId="{BF5F28B8-1287-4F2B-A580-188CB48B8A50}" destId="{79B35AC8-4A66-469D-8E5C-4C76C94642E4}" srcOrd="0" destOrd="0" presId="urn:microsoft.com/office/officeart/2005/8/layout/chevron1"/>
    <dgm:cxn modelId="{0B4C789B-E6A5-49A4-95A1-803FADB88335}" srcId="{F3F44D08-4BAF-486F-A429-6A26E20354AE}" destId="{2F9AE1B4-969F-4C4B-BF63-CD74D5B4AB78}" srcOrd="0" destOrd="0" parTransId="{1EED85AE-73EA-4AFB-976D-DCD4A7720C8D}" sibTransId="{1949E28E-A32B-421F-9CF9-4A0AE9DA1FB5}"/>
    <dgm:cxn modelId="{64B47BF7-3B07-496A-B834-F1B8EECD7360}" type="presOf" srcId="{DEFFA898-2452-4880-B32B-8B3726261A54}" destId="{DE189747-B27B-49C4-ACE0-5528B7E987E3}" srcOrd="0" destOrd="0" presId="urn:microsoft.com/office/officeart/2005/8/layout/chevron1"/>
    <dgm:cxn modelId="{9572A88D-FF9D-45DA-B9FC-22A22E74265B}" srcId="{F3F44D08-4BAF-486F-A429-6A26E20354AE}" destId="{BF5F28B8-1287-4F2B-A580-188CB48B8A50}" srcOrd="2" destOrd="0" parTransId="{30AE7117-CDEA-4E2C-888D-8E75E91C1356}" sibTransId="{2C442229-96F2-49D2-A6CE-F713B6B2391B}"/>
    <dgm:cxn modelId="{950B0640-070D-40CA-93A2-40B0A0C4468B}" srcId="{F3F44D08-4BAF-486F-A429-6A26E20354AE}" destId="{818D4EDB-F5A0-4E88-8C81-17185053B4D3}" srcOrd="3" destOrd="0" parTransId="{52DF051F-2CF4-44F2-B5DE-2CB4B645391E}" sibTransId="{3E8F3425-0CFF-44FC-B9B4-D2363E3EEFAC}"/>
    <dgm:cxn modelId="{4ED4D22E-6DBF-4723-A900-8E097CDD9902}" type="presOf" srcId="{818D4EDB-F5A0-4E88-8C81-17185053B4D3}" destId="{C50DBE58-A391-464E-9074-7F09A498E6D1}" srcOrd="0" destOrd="0" presId="urn:microsoft.com/office/officeart/2005/8/layout/chevron1"/>
    <dgm:cxn modelId="{C3AE526B-4972-437F-8C37-FFDE6C8C1E5C}" type="presOf" srcId="{DB1B8F05-AF55-4D28-9C09-48AAF6249AD9}" destId="{A41D03B6-A053-4290-9B4C-7BD10B480209}" srcOrd="0" destOrd="0" presId="urn:microsoft.com/office/officeart/2005/8/layout/chevron1"/>
    <dgm:cxn modelId="{D5291BF3-829B-4EE7-B95C-AF37F474D1D6}" type="presOf" srcId="{950D389F-6887-48F1-B8A7-A043AD9ADE7C}" destId="{A6FA33A3-6859-480F-9991-7BCC7D688419}" srcOrd="0" destOrd="0" presId="urn:microsoft.com/office/officeart/2005/8/layout/chevron1"/>
    <dgm:cxn modelId="{C29F08E5-A7B6-4DA1-A1FD-A04A79725C22}" srcId="{F3F44D08-4BAF-486F-A429-6A26E20354AE}" destId="{DEFFA898-2452-4880-B32B-8B3726261A54}" srcOrd="4" destOrd="0" parTransId="{C2274CC4-12B6-4945-BFDF-6A16AAC1DCB1}" sibTransId="{A9C9EFD8-4CBD-44A7-93E2-AFCCE6BAE907}"/>
    <dgm:cxn modelId="{CFC1AEBE-FC4C-4A4F-8447-BB069C8B2693}" srcId="{F3F44D08-4BAF-486F-A429-6A26E20354AE}" destId="{DB1B8F05-AF55-4D28-9C09-48AAF6249AD9}" srcOrd="5" destOrd="0" parTransId="{399B1823-AC1E-4738-8333-9A6812E83F91}" sibTransId="{E92EE210-4862-46C8-BC08-20E814C3A0E5}"/>
    <dgm:cxn modelId="{72812D06-C41A-41EF-B7B8-AB4357AE3D2B}" type="presOf" srcId="{F3F44D08-4BAF-486F-A429-6A26E20354AE}" destId="{8E3A2D74-BE20-4A6A-B557-6A276DD8BC71}" srcOrd="0" destOrd="0" presId="urn:microsoft.com/office/officeart/2005/8/layout/chevron1"/>
    <dgm:cxn modelId="{B5C2910A-8D69-4674-8598-699C625A5FB0}" srcId="{F3F44D08-4BAF-486F-A429-6A26E20354AE}" destId="{950D389F-6887-48F1-B8A7-A043AD9ADE7C}" srcOrd="1" destOrd="0" parTransId="{656669F7-521D-4D26-8598-E8319D2D3961}" sibTransId="{9723591C-A343-497A-8DCB-AA3E5DAF09A5}"/>
    <dgm:cxn modelId="{6A2F143A-3546-49B4-BFAA-362E23F5BDEB}" type="presParOf" srcId="{8E3A2D74-BE20-4A6A-B557-6A276DD8BC71}" destId="{7B98F8C5-2621-487D-BD3E-D0B2063166B0}" srcOrd="0" destOrd="0" presId="urn:microsoft.com/office/officeart/2005/8/layout/chevron1"/>
    <dgm:cxn modelId="{37567D79-80AB-40E5-ACAB-3976F37E2018}" type="presParOf" srcId="{8E3A2D74-BE20-4A6A-B557-6A276DD8BC71}" destId="{F66CD470-DE6F-45A3-9FC2-AFCE1F9D62BC}" srcOrd="1" destOrd="0" presId="urn:microsoft.com/office/officeart/2005/8/layout/chevron1"/>
    <dgm:cxn modelId="{BD8D1D75-2498-44D2-B603-D7BE594B7011}" type="presParOf" srcId="{8E3A2D74-BE20-4A6A-B557-6A276DD8BC71}" destId="{A6FA33A3-6859-480F-9991-7BCC7D688419}" srcOrd="2" destOrd="0" presId="urn:microsoft.com/office/officeart/2005/8/layout/chevron1"/>
    <dgm:cxn modelId="{256195BE-3FD6-40A3-8DA6-69359B9DCF5A}" type="presParOf" srcId="{8E3A2D74-BE20-4A6A-B557-6A276DD8BC71}" destId="{6DACA87A-166D-4FDB-AA5C-0DA8B50ECD08}" srcOrd="3" destOrd="0" presId="urn:microsoft.com/office/officeart/2005/8/layout/chevron1"/>
    <dgm:cxn modelId="{BB2FA8EE-A27B-4639-AD27-8790084940D8}" type="presParOf" srcId="{8E3A2D74-BE20-4A6A-B557-6A276DD8BC71}" destId="{79B35AC8-4A66-469D-8E5C-4C76C94642E4}" srcOrd="4" destOrd="0" presId="urn:microsoft.com/office/officeart/2005/8/layout/chevron1"/>
    <dgm:cxn modelId="{2F152AC7-78E1-43A4-AE53-214847E3ECC3}" type="presParOf" srcId="{8E3A2D74-BE20-4A6A-B557-6A276DD8BC71}" destId="{6CFC2259-1C6F-463C-9126-7021DAE25EBD}" srcOrd="5" destOrd="0" presId="urn:microsoft.com/office/officeart/2005/8/layout/chevron1"/>
    <dgm:cxn modelId="{3C9D3E87-4564-4AC9-A5D4-B2E21E73B749}" type="presParOf" srcId="{8E3A2D74-BE20-4A6A-B557-6A276DD8BC71}" destId="{C50DBE58-A391-464E-9074-7F09A498E6D1}" srcOrd="6" destOrd="0" presId="urn:microsoft.com/office/officeart/2005/8/layout/chevron1"/>
    <dgm:cxn modelId="{D84B9327-EFD6-4E83-819E-32F19FCC5B9B}" type="presParOf" srcId="{8E3A2D74-BE20-4A6A-B557-6A276DD8BC71}" destId="{F4346EE2-E2EF-4577-ADA5-26B9D52A05A2}" srcOrd="7" destOrd="0" presId="urn:microsoft.com/office/officeart/2005/8/layout/chevron1"/>
    <dgm:cxn modelId="{C379F733-9B1D-4401-B5D2-ACD11D44D375}" type="presParOf" srcId="{8E3A2D74-BE20-4A6A-B557-6A276DD8BC71}" destId="{DE189747-B27B-49C4-ACE0-5528B7E987E3}" srcOrd="8" destOrd="0" presId="urn:microsoft.com/office/officeart/2005/8/layout/chevron1"/>
    <dgm:cxn modelId="{E08A65FA-8ACA-4FA4-BAC8-B28788FF7159}" type="presParOf" srcId="{8E3A2D74-BE20-4A6A-B557-6A276DD8BC71}" destId="{B806284B-D71B-4FBB-B5BD-B0B378C36B74}" srcOrd="9" destOrd="0" presId="urn:microsoft.com/office/officeart/2005/8/layout/chevron1"/>
    <dgm:cxn modelId="{954A6579-3209-4072-953C-D76C01948330}" type="presParOf" srcId="{8E3A2D74-BE20-4A6A-B557-6A276DD8BC71}" destId="{A41D03B6-A053-4290-9B4C-7BD10B48020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84139-8522-4589-A96C-7489843BE3A4}">
      <dsp:nvSpPr>
        <dsp:cNvPr id="0" name=""/>
        <dsp:cNvSpPr/>
      </dsp:nvSpPr>
      <dsp:spPr>
        <a:xfrm>
          <a:off x="642930" y="2764585"/>
          <a:ext cx="1371869" cy="685934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配置检查</a:t>
          </a:r>
          <a:endParaRPr lang="zh-CN" altLang="en-US" sz="1600" b="1" kern="1200" dirty="0"/>
        </a:p>
      </dsp:txBody>
      <dsp:txXfrm>
        <a:off x="663020" y="2784675"/>
        <a:ext cx="1331689" cy="645754"/>
      </dsp:txXfrm>
    </dsp:sp>
    <dsp:sp modelId="{C880FBED-A754-4EC7-AEA3-743485A219F5}">
      <dsp:nvSpPr>
        <dsp:cNvPr id="0" name=""/>
        <dsp:cNvSpPr/>
      </dsp:nvSpPr>
      <dsp:spPr>
        <a:xfrm rot="16874489">
          <a:off x="881727" y="1717176"/>
          <a:ext cx="281489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814893" y="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18802" y="1656736"/>
        <a:ext cx="140744" cy="140744"/>
      </dsp:txXfrm>
    </dsp:sp>
    <dsp:sp modelId="{49675D94-6E68-4D2D-8705-403BD76E0233}">
      <dsp:nvSpPr>
        <dsp:cNvPr id="0" name=""/>
        <dsp:cNvSpPr/>
      </dsp:nvSpPr>
      <dsp:spPr>
        <a:xfrm>
          <a:off x="2563548" y="3697"/>
          <a:ext cx="1371869" cy="685934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帐号、口令</a:t>
          </a:r>
          <a:endParaRPr lang="zh-CN" altLang="en-US" sz="1600" b="1" kern="1200" dirty="0"/>
        </a:p>
      </dsp:txBody>
      <dsp:txXfrm>
        <a:off x="2583638" y="23787"/>
        <a:ext cx="1331689" cy="645754"/>
      </dsp:txXfrm>
    </dsp:sp>
    <dsp:sp modelId="{872FE4C4-8CED-43EB-A6CF-9FFC546DB927}">
      <dsp:nvSpPr>
        <dsp:cNvPr id="0" name=""/>
        <dsp:cNvSpPr/>
      </dsp:nvSpPr>
      <dsp:spPr>
        <a:xfrm>
          <a:off x="3935418" y="336732"/>
          <a:ext cx="54874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8747" y="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196073" y="332946"/>
        <a:ext cx="27437" cy="27437"/>
      </dsp:txXfrm>
    </dsp:sp>
    <dsp:sp modelId="{6B47ECF1-A916-4C57-B68F-C142EBD824E0}">
      <dsp:nvSpPr>
        <dsp:cNvPr id="0" name=""/>
        <dsp:cNvSpPr/>
      </dsp:nvSpPr>
      <dsp:spPr>
        <a:xfrm>
          <a:off x="4484165" y="3697"/>
          <a:ext cx="3874091" cy="68593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是否有多余帐号，空、弱口令，帐号、密码策略</a:t>
          </a:r>
          <a:endParaRPr lang="zh-CN" altLang="en-US" sz="1400" kern="1200" dirty="0"/>
        </a:p>
      </dsp:txBody>
      <dsp:txXfrm>
        <a:off x="4504255" y="23787"/>
        <a:ext cx="3833911" cy="645754"/>
      </dsp:txXfrm>
    </dsp:sp>
    <dsp:sp modelId="{B709884C-E048-49C5-9A5F-D8B32B7E5451}">
      <dsp:nvSpPr>
        <dsp:cNvPr id="0" name=""/>
        <dsp:cNvSpPr/>
      </dsp:nvSpPr>
      <dsp:spPr>
        <a:xfrm rot="17132988">
          <a:off x="1265680" y="2111588"/>
          <a:ext cx="204698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046986" y="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37999" y="2070347"/>
        <a:ext cx="102349" cy="102349"/>
      </dsp:txXfrm>
    </dsp:sp>
    <dsp:sp modelId="{374D6955-5803-4D21-980E-0D25845CE6F6}">
      <dsp:nvSpPr>
        <dsp:cNvPr id="0" name=""/>
        <dsp:cNvSpPr/>
      </dsp:nvSpPr>
      <dsp:spPr>
        <a:xfrm>
          <a:off x="2563548" y="792522"/>
          <a:ext cx="1371869" cy="685934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文件系统</a:t>
          </a:r>
          <a:endParaRPr lang="zh-CN" altLang="en-US" sz="1600" b="1" kern="1200" dirty="0"/>
        </a:p>
      </dsp:txBody>
      <dsp:txXfrm>
        <a:off x="2583638" y="812612"/>
        <a:ext cx="1331689" cy="645754"/>
      </dsp:txXfrm>
    </dsp:sp>
    <dsp:sp modelId="{35DC6D91-CA9A-4795-B860-0C7473D0CB08}">
      <dsp:nvSpPr>
        <dsp:cNvPr id="0" name=""/>
        <dsp:cNvSpPr/>
      </dsp:nvSpPr>
      <dsp:spPr>
        <a:xfrm>
          <a:off x="3935418" y="1125557"/>
          <a:ext cx="54874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8747" y="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196073" y="1121771"/>
        <a:ext cx="27437" cy="27437"/>
      </dsp:txXfrm>
    </dsp:sp>
    <dsp:sp modelId="{DEEDD71E-012B-43BD-BAB4-58C741C09DC4}">
      <dsp:nvSpPr>
        <dsp:cNvPr id="0" name=""/>
        <dsp:cNvSpPr/>
      </dsp:nvSpPr>
      <dsp:spPr>
        <a:xfrm>
          <a:off x="4484165" y="792522"/>
          <a:ext cx="3874091" cy="68593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是否采用</a:t>
          </a:r>
          <a:r>
            <a:rPr lang="en-US" altLang="zh-CN" sz="1600" kern="1200" dirty="0" smtClean="0"/>
            <a:t>NTFS</a:t>
          </a:r>
          <a:r>
            <a:rPr lang="zh-CN" altLang="en-US" sz="1600" kern="1200" dirty="0" smtClean="0"/>
            <a:t>，敏感文件的权限</a:t>
          </a:r>
          <a:endParaRPr lang="zh-CN" altLang="en-US" sz="1600" kern="1200" dirty="0"/>
        </a:p>
      </dsp:txBody>
      <dsp:txXfrm>
        <a:off x="4504255" y="812612"/>
        <a:ext cx="3833911" cy="645754"/>
      </dsp:txXfrm>
    </dsp:sp>
    <dsp:sp modelId="{3474F33B-E6EE-4D39-A1D0-E31BC1C40700}">
      <dsp:nvSpPr>
        <dsp:cNvPr id="0" name=""/>
        <dsp:cNvSpPr/>
      </dsp:nvSpPr>
      <dsp:spPr>
        <a:xfrm rot="17692822">
          <a:off x="1637028" y="2506001"/>
          <a:ext cx="13042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304291" y="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56567" y="2483326"/>
        <a:ext cx="65214" cy="65214"/>
      </dsp:txXfrm>
    </dsp:sp>
    <dsp:sp modelId="{32053BD2-A33A-464E-A451-F1A8FA8CA821}">
      <dsp:nvSpPr>
        <dsp:cNvPr id="0" name=""/>
        <dsp:cNvSpPr/>
      </dsp:nvSpPr>
      <dsp:spPr>
        <a:xfrm>
          <a:off x="2563548" y="1581348"/>
          <a:ext cx="1371869" cy="685934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服务</a:t>
          </a:r>
          <a:endParaRPr lang="zh-CN" altLang="en-US" sz="1600" b="1" kern="1200" dirty="0"/>
        </a:p>
      </dsp:txBody>
      <dsp:txXfrm>
        <a:off x="2583638" y="1601438"/>
        <a:ext cx="1331689" cy="645754"/>
      </dsp:txXfrm>
    </dsp:sp>
    <dsp:sp modelId="{1F5C944F-4F35-49D5-820C-70A56C0FB98B}">
      <dsp:nvSpPr>
        <dsp:cNvPr id="0" name=""/>
        <dsp:cNvSpPr/>
      </dsp:nvSpPr>
      <dsp:spPr>
        <a:xfrm>
          <a:off x="3935418" y="1914382"/>
          <a:ext cx="54874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8747" y="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96073" y="1910596"/>
        <a:ext cx="27437" cy="27437"/>
      </dsp:txXfrm>
    </dsp:sp>
    <dsp:sp modelId="{7E00C00B-F7F1-4C52-B865-47FF034A687A}">
      <dsp:nvSpPr>
        <dsp:cNvPr id="0" name=""/>
        <dsp:cNvSpPr/>
      </dsp:nvSpPr>
      <dsp:spPr>
        <a:xfrm>
          <a:off x="4484165" y="1581348"/>
          <a:ext cx="3874091" cy="68593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是否开启了不需要的服务，例如</a:t>
          </a:r>
          <a:r>
            <a:rPr lang="en-US" altLang="zh-CN" sz="1600" kern="1200" dirty="0" smtClean="0"/>
            <a:t>Printer spooler</a:t>
          </a:r>
          <a:r>
            <a:rPr lang="zh-CN" altLang="en-US" sz="1600" kern="1200" dirty="0" smtClean="0"/>
            <a:t>，</a:t>
          </a:r>
          <a:r>
            <a:rPr lang="en-US" altLang="zh-CN" sz="1600" kern="1200" dirty="0" smtClean="0"/>
            <a:t>Remote Registry</a:t>
          </a:r>
          <a:r>
            <a:rPr lang="zh-CN" altLang="en-US" sz="1600" kern="1200" dirty="0" smtClean="0"/>
            <a:t>等</a:t>
          </a:r>
          <a:endParaRPr lang="zh-CN" altLang="en-US" sz="1600" kern="1200" dirty="0"/>
        </a:p>
      </dsp:txBody>
      <dsp:txXfrm>
        <a:off x="4504255" y="1601438"/>
        <a:ext cx="3833911" cy="645754"/>
      </dsp:txXfrm>
    </dsp:sp>
    <dsp:sp modelId="{CA97E3D9-1E5A-4E97-81FA-C8F29EB40DD8}">
      <dsp:nvSpPr>
        <dsp:cNvPr id="0" name=""/>
        <dsp:cNvSpPr/>
      </dsp:nvSpPr>
      <dsp:spPr>
        <a:xfrm rot="19457599">
          <a:off x="1951281" y="2900413"/>
          <a:ext cx="67578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75785" y="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72279" y="2893452"/>
        <a:ext cx="33789" cy="33789"/>
      </dsp:txXfrm>
    </dsp:sp>
    <dsp:sp modelId="{CFC2FE49-1402-4CAE-BF72-48658E0EDE72}">
      <dsp:nvSpPr>
        <dsp:cNvPr id="0" name=""/>
        <dsp:cNvSpPr/>
      </dsp:nvSpPr>
      <dsp:spPr>
        <a:xfrm>
          <a:off x="2563548" y="2370173"/>
          <a:ext cx="1371869" cy="685934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审核策略</a:t>
          </a:r>
          <a:endParaRPr lang="zh-CN" altLang="en-US" sz="1600" b="1" kern="1200" dirty="0"/>
        </a:p>
      </dsp:txBody>
      <dsp:txXfrm>
        <a:off x="2583638" y="2390263"/>
        <a:ext cx="1331689" cy="645754"/>
      </dsp:txXfrm>
    </dsp:sp>
    <dsp:sp modelId="{B721CF5F-A9A6-44BF-89DE-60BB155E304A}">
      <dsp:nvSpPr>
        <dsp:cNvPr id="0" name=""/>
        <dsp:cNvSpPr/>
      </dsp:nvSpPr>
      <dsp:spPr>
        <a:xfrm>
          <a:off x="3935418" y="2703207"/>
          <a:ext cx="54874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8747" y="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96073" y="2699421"/>
        <a:ext cx="27437" cy="27437"/>
      </dsp:txXfrm>
    </dsp:sp>
    <dsp:sp modelId="{95B5F31F-64CF-4253-9465-C9E393381127}">
      <dsp:nvSpPr>
        <dsp:cNvPr id="0" name=""/>
        <dsp:cNvSpPr/>
      </dsp:nvSpPr>
      <dsp:spPr>
        <a:xfrm>
          <a:off x="4484165" y="2370173"/>
          <a:ext cx="3874077" cy="68593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审核策略，日志大小和覆盖策略</a:t>
          </a:r>
          <a:endParaRPr lang="zh-CN" altLang="en-US" sz="1600" kern="1200" dirty="0"/>
        </a:p>
      </dsp:txBody>
      <dsp:txXfrm>
        <a:off x="4504255" y="2390263"/>
        <a:ext cx="3833897" cy="645754"/>
      </dsp:txXfrm>
    </dsp:sp>
    <dsp:sp modelId="{91514CE1-268F-4AD2-966C-33AAE46EAFBB}">
      <dsp:nvSpPr>
        <dsp:cNvPr id="0" name=""/>
        <dsp:cNvSpPr/>
      </dsp:nvSpPr>
      <dsp:spPr>
        <a:xfrm rot="2142401">
          <a:off x="1951281" y="3294826"/>
          <a:ext cx="67578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75785" y="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72279" y="3287864"/>
        <a:ext cx="33789" cy="33789"/>
      </dsp:txXfrm>
    </dsp:sp>
    <dsp:sp modelId="{4E3ECA27-6E21-45E0-93C8-AF3E4920C374}">
      <dsp:nvSpPr>
        <dsp:cNvPr id="0" name=""/>
        <dsp:cNvSpPr/>
      </dsp:nvSpPr>
      <dsp:spPr>
        <a:xfrm>
          <a:off x="2563548" y="3158998"/>
          <a:ext cx="1371869" cy="685934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网络访问控制</a:t>
          </a:r>
          <a:endParaRPr lang="zh-CN" altLang="en-US" sz="1600" b="1" kern="1200" dirty="0"/>
        </a:p>
      </dsp:txBody>
      <dsp:txXfrm>
        <a:off x="2583638" y="3179088"/>
        <a:ext cx="1331689" cy="645754"/>
      </dsp:txXfrm>
    </dsp:sp>
    <dsp:sp modelId="{41E6F2D1-720E-4035-A5EC-312B130BAF85}">
      <dsp:nvSpPr>
        <dsp:cNvPr id="0" name=""/>
        <dsp:cNvSpPr/>
      </dsp:nvSpPr>
      <dsp:spPr>
        <a:xfrm>
          <a:off x="3935418" y="3492032"/>
          <a:ext cx="54874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8747" y="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96073" y="3488246"/>
        <a:ext cx="27437" cy="27437"/>
      </dsp:txXfrm>
    </dsp:sp>
    <dsp:sp modelId="{F3BFB78B-231C-4FFA-9F98-DFD6CFC167E5}">
      <dsp:nvSpPr>
        <dsp:cNvPr id="0" name=""/>
        <dsp:cNvSpPr/>
      </dsp:nvSpPr>
      <dsp:spPr>
        <a:xfrm>
          <a:off x="4484165" y="3158998"/>
          <a:ext cx="3874063" cy="68593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默认共享，匿名连接</a:t>
          </a:r>
          <a:endParaRPr lang="zh-CN" altLang="en-US" sz="1700" kern="1200" dirty="0"/>
        </a:p>
      </dsp:txBody>
      <dsp:txXfrm>
        <a:off x="4504255" y="3179088"/>
        <a:ext cx="3833883" cy="645754"/>
      </dsp:txXfrm>
    </dsp:sp>
    <dsp:sp modelId="{8023AE33-EBE8-4C1D-80B0-2E5EB1C5C8E4}">
      <dsp:nvSpPr>
        <dsp:cNvPr id="0" name=""/>
        <dsp:cNvSpPr/>
      </dsp:nvSpPr>
      <dsp:spPr>
        <a:xfrm rot="3907178">
          <a:off x="1637028" y="3689238"/>
          <a:ext cx="13042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304291" y="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56567" y="3666564"/>
        <a:ext cx="65214" cy="65214"/>
      </dsp:txXfrm>
    </dsp:sp>
    <dsp:sp modelId="{BD7F5EB5-6723-41BE-83B1-5CD7DC1FAFFE}">
      <dsp:nvSpPr>
        <dsp:cNvPr id="0" name=""/>
        <dsp:cNvSpPr/>
      </dsp:nvSpPr>
      <dsp:spPr>
        <a:xfrm>
          <a:off x="2563548" y="3947823"/>
          <a:ext cx="1371869" cy="685934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补丁安装</a:t>
          </a:r>
          <a:endParaRPr lang="zh-CN" altLang="en-US" sz="1600" b="1" kern="1200" dirty="0"/>
        </a:p>
      </dsp:txBody>
      <dsp:txXfrm>
        <a:off x="2583638" y="3967913"/>
        <a:ext cx="1331689" cy="645754"/>
      </dsp:txXfrm>
    </dsp:sp>
    <dsp:sp modelId="{7AFE760E-2C33-4723-8A07-2169E106C898}">
      <dsp:nvSpPr>
        <dsp:cNvPr id="0" name=""/>
        <dsp:cNvSpPr/>
      </dsp:nvSpPr>
      <dsp:spPr>
        <a:xfrm>
          <a:off x="3935418" y="4280857"/>
          <a:ext cx="54874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8747" y="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96073" y="4277071"/>
        <a:ext cx="27437" cy="27437"/>
      </dsp:txXfrm>
    </dsp:sp>
    <dsp:sp modelId="{0DBE998E-DB2C-4B4F-92C3-12340DCAE101}">
      <dsp:nvSpPr>
        <dsp:cNvPr id="0" name=""/>
        <dsp:cNvSpPr/>
      </dsp:nvSpPr>
      <dsp:spPr>
        <a:xfrm>
          <a:off x="4484165" y="3947823"/>
          <a:ext cx="3874077" cy="68593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操作系统，数据库等应用程序</a:t>
          </a:r>
          <a:endParaRPr lang="zh-CN" altLang="en-US" sz="1700" kern="1200" dirty="0"/>
        </a:p>
      </dsp:txBody>
      <dsp:txXfrm>
        <a:off x="4504255" y="3967913"/>
        <a:ext cx="3833897" cy="645754"/>
      </dsp:txXfrm>
    </dsp:sp>
    <dsp:sp modelId="{E5C29006-0D1B-4FF1-9F87-34C2F15031CD}">
      <dsp:nvSpPr>
        <dsp:cNvPr id="0" name=""/>
        <dsp:cNvSpPr/>
      </dsp:nvSpPr>
      <dsp:spPr>
        <a:xfrm rot="4467012">
          <a:off x="1265680" y="4083651"/>
          <a:ext cx="204698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046986" y="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37999" y="4042409"/>
        <a:ext cx="102349" cy="102349"/>
      </dsp:txXfrm>
    </dsp:sp>
    <dsp:sp modelId="{A58BEF09-F153-44BF-97FC-92C6A29A7285}">
      <dsp:nvSpPr>
        <dsp:cNvPr id="0" name=""/>
        <dsp:cNvSpPr/>
      </dsp:nvSpPr>
      <dsp:spPr>
        <a:xfrm>
          <a:off x="2563548" y="4736648"/>
          <a:ext cx="1371869" cy="685934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恶意代码防范</a:t>
          </a:r>
          <a:endParaRPr lang="zh-CN" altLang="en-US" sz="1600" b="1" kern="1200" dirty="0"/>
        </a:p>
      </dsp:txBody>
      <dsp:txXfrm>
        <a:off x="2583638" y="4756738"/>
        <a:ext cx="1331689" cy="645754"/>
      </dsp:txXfrm>
    </dsp:sp>
    <dsp:sp modelId="{3A0099BA-2683-42CB-8AD0-FC289D4022D1}">
      <dsp:nvSpPr>
        <dsp:cNvPr id="0" name=""/>
        <dsp:cNvSpPr/>
      </dsp:nvSpPr>
      <dsp:spPr>
        <a:xfrm>
          <a:off x="3935418" y="5069682"/>
          <a:ext cx="54874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8747" y="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96073" y="5065896"/>
        <a:ext cx="27437" cy="27437"/>
      </dsp:txXfrm>
    </dsp:sp>
    <dsp:sp modelId="{18A98F4B-14C1-45FF-AB44-28D7FD9963E2}">
      <dsp:nvSpPr>
        <dsp:cNvPr id="0" name=""/>
        <dsp:cNvSpPr/>
      </dsp:nvSpPr>
      <dsp:spPr>
        <a:xfrm>
          <a:off x="4484165" y="4736648"/>
          <a:ext cx="3874063" cy="68593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防病毒软件安装，升级情况</a:t>
          </a:r>
          <a:endParaRPr lang="zh-CN" altLang="en-US" sz="1700" kern="1200" dirty="0"/>
        </a:p>
      </dsp:txBody>
      <dsp:txXfrm>
        <a:off x="4504255" y="4756738"/>
        <a:ext cx="3833883" cy="645754"/>
      </dsp:txXfrm>
    </dsp:sp>
    <dsp:sp modelId="{810DF554-EF9D-4E71-837F-9EF6C6A83E65}">
      <dsp:nvSpPr>
        <dsp:cNvPr id="0" name=""/>
        <dsp:cNvSpPr/>
      </dsp:nvSpPr>
      <dsp:spPr>
        <a:xfrm rot="4725511">
          <a:off x="881727" y="4478063"/>
          <a:ext cx="281489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814893" y="9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18802" y="4417624"/>
        <a:ext cx="140744" cy="140744"/>
      </dsp:txXfrm>
    </dsp:sp>
    <dsp:sp modelId="{C8CA8A92-7F58-419D-B163-72C6BEBEAAE2}">
      <dsp:nvSpPr>
        <dsp:cNvPr id="0" name=""/>
        <dsp:cNvSpPr/>
      </dsp:nvSpPr>
      <dsp:spPr>
        <a:xfrm>
          <a:off x="2563548" y="5525473"/>
          <a:ext cx="1371869" cy="685934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数据库，</a:t>
          </a:r>
          <a:r>
            <a:rPr lang="en-US" altLang="zh-CN" sz="1600" b="1" kern="1200" dirty="0" smtClean="0"/>
            <a:t>Web</a:t>
          </a:r>
          <a:r>
            <a:rPr lang="zh-CN" altLang="en-US" sz="1600" b="1" kern="1200" dirty="0" smtClean="0"/>
            <a:t>应用等</a:t>
          </a:r>
          <a:endParaRPr lang="zh-CN" altLang="en-US" sz="1600" b="1" kern="1200" dirty="0"/>
        </a:p>
      </dsp:txBody>
      <dsp:txXfrm>
        <a:off x="2583638" y="5545563"/>
        <a:ext cx="1331689" cy="645754"/>
      </dsp:txXfrm>
    </dsp:sp>
    <dsp:sp modelId="{E29836F9-3B14-4448-BD88-B4ECC248DE39}">
      <dsp:nvSpPr>
        <dsp:cNvPr id="0" name=""/>
        <dsp:cNvSpPr/>
      </dsp:nvSpPr>
      <dsp:spPr>
        <a:xfrm>
          <a:off x="3935418" y="5858507"/>
          <a:ext cx="54874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48747" y="99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96073" y="5854721"/>
        <a:ext cx="27437" cy="27437"/>
      </dsp:txXfrm>
    </dsp:sp>
    <dsp:sp modelId="{536167CE-FEEA-4533-996C-8F57ED8E917C}">
      <dsp:nvSpPr>
        <dsp:cNvPr id="0" name=""/>
        <dsp:cNvSpPr/>
      </dsp:nvSpPr>
      <dsp:spPr>
        <a:xfrm>
          <a:off x="4484165" y="5525473"/>
          <a:ext cx="3874063" cy="68593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用户口令，权限，审核策略</a:t>
          </a:r>
          <a:endParaRPr lang="zh-CN" altLang="en-US" sz="1700" kern="1200" dirty="0"/>
        </a:p>
      </dsp:txBody>
      <dsp:txXfrm>
        <a:off x="4504255" y="5545563"/>
        <a:ext cx="3833883" cy="645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BDC85-27EA-4407-8C9E-09F27FFD801D}">
      <dsp:nvSpPr>
        <dsp:cNvPr id="0" name=""/>
        <dsp:cNvSpPr/>
      </dsp:nvSpPr>
      <dsp:spPr>
        <a:xfrm rot="5400000">
          <a:off x="1492326" y="1217915"/>
          <a:ext cx="1069594" cy="12176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18C7-5196-4F33-A4A6-198CD286C695}">
      <dsp:nvSpPr>
        <dsp:cNvPr id="0" name=""/>
        <dsp:cNvSpPr/>
      </dsp:nvSpPr>
      <dsp:spPr>
        <a:xfrm>
          <a:off x="1208948" y="32248"/>
          <a:ext cx="1800566" cy="1260338"/>
        </a:xfrm>
        <a:prstGeom prst="roundRect">
          <a:avLst>
            <a:gd name="adj" fmla="val 1667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安全检查</a:t>
          </a:r>
          <a:endParaRPr lang="zh-CN" altLang="en-US" sz="2800" kern="1200" dirty="0"/>
        </a:p>
      </dsp:txBody>
      <dsp:txXfrm>
        <a:off x="1270484" y="93784"/>
        <a:ext cx="1677494" cy="1137266"/>
      </dsp:txXfrm>
    </dsp:sp>
    <dsp:sp modelId="{4719A272-A275-44F5-B778-9310EBB64BCB}">
      <dsp:nvSpPr>
        <dsp:cNvPr id="0" name=""/>
        <dsp:cNvSpPr/>
      </dsp:nvSpPr>
      <dsp:spPr>
        <a:xfrm>
          <a:off x="3189894" y="194368"/>
          <a:ext cx="2029635" cy="101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7BF4A-3E65-43AE-B855-1D6BCE9CE711}">
      <dsp:nvSpPr>
        <dsp:cNvPr id="0" name=""/>
        <dsp:cNvSpPr/>
      </dsp:nvSpPr>
      <dsp:spPr>
        <a:xfrm rot="5400000">
          <a:off x="3158005" y="2633690"/>
          <a:ext cx="1069594" cy="12176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813F2-83D1-447F-950C-C7E4457A20AD}">
      <dsp:nvSpPr>
        <dsp:cNvPr id="0" name=""/>
        <dsp:cNvSpPr/>
      </dsp:nvSpPr>
      <dsp:spPr>
        <a:xfrm>
          <a:off x="2874627" y="1448024"/>
          <a:ext cx="1800566" cy="1260338"/>
        </a:xfrm>
        <a:prstGeom prst="roundRect">
          <a:avLst>
            <a:gd name="adj" fmla="val 1667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加固方案</a:t>
          </a:r>
          <a:endParaRPr lang="zh-CN" altLang="en-US" sz="2800" kern="1200" dirty="0"/>
        </a:p>
      </dsp:txBody>
      <dsp:txXfrm>
        <a:off x="2936163" y="1509560"/>
        <a:ext cx="1677494" cy="1137266"/>
      </dsp:txXfrm>
    </dsp:sp>
    <dsp:sp modelId="{82BE495C-5526-49B8-A79A-662428FCBA3E}">
      <dsp:nvSpPr>
        <dsp:cNvPr id="0" name=""/>
        <dsp:cNvSpPr/>
      </dsp:nvSpPr>
      <dsp:spPr>
        <a:xfrm>
          <a:off x="4813065" y="1568226"/>
          <a:ext cx="1309560" cy="101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0A0-7073-43CB-BF07-7768C40AF93F}">
      <dsp:nvSpPr>
        <dsp:cNvPr id="0" name=""/>
        <dsp:cNvSpPr/>
      </dsp:nvSpPr>
      <dsp:spPr>
        <a:xfrm rot="5400000">
          <a:off x="4823684" y="4049466"/>
          <a:ext cx="1069594" cy="12176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81C82-0D34-4643-8EFF-363374D3A613}">
      <dsp:nvSpPr>
        <dsp:cNvPr id="0" name=""/>
        <dsp:cNvSpPr/>
      </dsp:nvSpPr>
      <dsp:spPr>
        <a:xfrm>
          <a:off x="4540307" y="2863800"/>
          <a:ext cx="1800566" cy="1260338"/>
        </a:xfrm>
        <a:prstGeom prst="roundRect">
          <a:avLst>
            <a:gd name="adj" fmla="val 1667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加固实施</a:t>
          </a:r>
          <a:endParaRPr lang="zh-CN" altLang="en-US" sz="2800" kern="1200" dirty="0"/>
        </a:p>
      </dsp:txBody>
      <dsp:txXfrm>
        <a:off x="4601843" y="2925336"/>
        <a:ext cx="1677494" cy="1137266"/>
      </dsp:txXfrm>
    </dsp:sp>
    <dsp:sp modelId="{B6119467-C93A-4508-AB51-395912DD5BDC}">
      <dsp:nvSpPr>
        <dsp:cNvPr id="0" name=""/>
        <dsp:cNvSpPr/>
      </dsp:nvSpPr>
      <dsp:spPr>
        <a:xfrm>
          <a:off x="6340874" y="2984002"/>
          <a:ext cx="1309560" cy="101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15382-A3E0-4031-BD5A-805C5DBE79C3}">
      <dsp:nvSpPr>
        <dsp:cNvPr id="0" name=""/>
        <dsp:cNvSpPr/>
      </dsp:nvSpPr>
      <dsp:spPr>
        <a:xfrm>
          <a:off x="6205986" y="4279576"/>
          <a:ext cx="1800566" cy="1260338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加固确认</a:t>
          </a:r>
          <a:endParaRPr lang="zh-CN" altLang="en-US" sz="2800" kern="1200" dirty="0"/>
        </a:p>
      </dsp:txBody>
      <dsp:txXfrm>
        <a:off x="6267522" y="4341112"/>
        <a:ext cx="1677494" cy="1137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7E38F-C20C-4DF2-A15D-A0AF6F61DDCB}">
      <dsp:nvSpPr>
        <dsp:cNvPr id="0" name=""/>
        <dsp:cNvSpPr/>
      </dsp:nvSpPr>
      <dsp:spPr>
        <a:xfrm>
          <a:off x="0" y="430764"/>
          <a:ext cx="9197280" cy="1842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3811" tIns="541528" rIns="713811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smtClean="0"/>
            <a:t>从技术层面上，最大限度的做到风险可控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dirty="0" smtClean="0"/>
            <a:t>加强记录和备份，以做到故障后可恢复和定位</a:t>
          </a:r>
          <a:endParaRPr lang="zh-CN" sz="2600" kern="1200" dirty="0"/>
        </a:p>
      </dsp:txBody>
      <dsp:txXfrm>
        <a:off x="0" y="430764"/>
        <a:ext cx="9197280" cy="1842750"/>
      </dsp:txXfrm>
    </dsp:sp>
    <dsp:sp modelId="{779084A5-AB36-477E-B53D-6C901DB25D0E}">
      <dsp:nvSpPr>
        <dsp:cNvPr id="0" name=""/>
        <dsp:cNvSpPr/>
      </dsp:nvSpPr>
      <dsp:spPr>
        <a:xfrm>
          <a:off x="459864" y="47004"/>
          <a:ext cx="6438096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345" tIns="0" rIns="243345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加固目的</a:t>
          </a:r>
          <a:endParaRPr lang="zh-CN" sz="2600" kern="1200"/>
        </a:p>
      </dsp:txBody>
      <dsp:txXfrm>
        <a:off x="497331" y="84471"/>
        <a:ext cx="6363162" cy="692586"/>
      </dsp:txXfrm>
    </dsp:sp>
    <dsp:sp modelId="{F548590A-374A-458D-AF2D-FFBBA56BE170}">
      <dsp:nvSpPr>
        <dsp:cNvPr id="0" name=""/>
        <dsp:cNvSpPr/>
      </dsp:nvSpPr>
      <dsp:spPr>
        <a:xfrm>
          <a:off x="0" y="2797675"/>
          <a:ext cx="9197280" cy="327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3811" tIns="541528" rIns="713811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dirty="0" smtClean="0"/>
            <a:t>先确认有什么问题，才能修复问题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制定好加固方案，并记录，做好回退方案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dirty="0" smtClean="0"/>
            <a:t>即，“安全加固”不是一个独立的工作</a:t>
          </a:r>
          <a:endParaRPr lang="zh-CN" sz="2600" kern="1200" dirty="0"/>
        </a:p>
      </dsp:txBody>
      <dsp:txXfrm>
        <a:off x="0" y="2797675"/>
        <a:ext cx="9197280" cy="3276000"/>
      </dsp:txXfrm>
    </dsp:sp>
    <dsp:sp modelId="{B3C10D36-C061-4F8E-BA07-40B47515614E}">
      <dsp:nvSpPr>
        <dsp:cNvPr id="0" name=""/>
        <dsp:cNvSpPr/>
      </dsp:nvSpPr>
      <dsp:spPr>
        <a:xfrm>
          <a:off x="459864" y="2413915"/>
          <a:ext cx="6438096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3345" tIns="0" rIns="243345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加固步骤</a:t>
          </a:r>
          <a:endParaRPr lang="zh-CN" sz="2600" kern="1200" dirty="0"/>
        </a:p>
      </dsp:txBody>
      <dsp:txXfrm>
        <a:off x="497331" y="2451382"/>
        <a:ext cx="6363162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8F8C5-2621-487D-BD3E-D0B2063166B0}">
      <dsp:nvSpPr>
        <dsp:cNvPr id="0" name=""/>
        <dsp:cNvSpPr/>
      </dsp:nvSpPr>
      <dsp:spPr>
        <a:xfrm>
          <a:off x="4289" y="494985"/>
          <a:ext cx="1595708" cy="638283"/>
        </a:xfrm>
        <a:prstGeom prst="chevron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配置检查报告</a:t>
          </a:r>
          <a:endParaRPr lang="zh-CN" altLang="en-US" sz="1600" b="1" kern="1200" dirty="0"/>
        </a:p>
      </dsp:txBody>
      <dsp:txXfrm>
        <a:off x="323431" y="494985"/>
        <a:ext cx="957425" cy="638283"/>
      </dsp:txXfrm>
    </dsp:sp>
    <dsp:sp modelId="{A6FA33A3-6859-480F-9991-7BCC7D688419}">
      <dsp:nvSpPr>
        <dsp:cNvPr id="0" name=""/>
        <dsp:cNvSpPr/>
      </dsp:nvSpPr>
      <dsp:spPr>
        <a:xfrm>
          <a:off x="1440427" y="494985"/>
          <a:ext cx="1595708" cy="638283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拟订加固方案</a:t>
          </a:r>
          <a:endParaRPr lang="zh-CN" altLang="en-US" sz="1600" b="1" kern="1200" dirty="0"/>
        </a:p>
      </dsp:txBody>
      <dsp:txXfrm>
        <a:off x="1759569" y="494985"/>
        <a:ext cx="957425" cy="638283"/>
      </dsp:txXfrm>
    </dsp:sp>
    <dsp:sp modelId="{79B35AC8-4A66-469D-8E5C-4C76C94642E4}">
      <dsp:nvSpPr>
        <dsp:cNvPr id="0" name=""/>
        <dsp:cNvSpPr/>
      </dsp:nvSpPr>
      <dsp:spPr>
        <a:xfrm>
          <a:off x="2876564" y="494985"/>
          <a:ext cx="1595708" cy="638283"/>
        </a:xfrm>
        <a:prstGeom prst="chevr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确认加固方案</a:t>
          </a:r>
          <a:endParaRPr lang="zh-CN" altLang="en-US" sz="1600" b="1" kern="1200" dirty="0"/>
        </a:p>
      </dsp:txBody>
      <dsp:txXfrm>
        <a:off x="3195706" y="494985"/>
        <a:ext cx="957425" cy="638283"/>
      </dsp:txXfrm>
    </dsp:sp>
    <dsp:sp modelId="{C50DBE58-A391-464E-9074-7F09A498E6D1}">
      <dsp:nvSpPr>
        <dsp:cNvPr id="0" name=""/>
        <dsp:cNvSpPr/>
      </dsp:nvSpPr>
      <dsp:spPr>
        <a:xfrm>
          <a:off x="4312702" y="494985"/>
          <a:ext cx="1595708" cy="638283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确认影响目标</a:t>
          </a:r>
          <a:endParaRPr lang="zh-CN" altLang="en-US" sz="1600" b="1" kern="1200" dirty="0"/>
        </a:p>
      </dsp:txBody>
      <dsp:txXfrm>
        <a:off x="4631844" y="494985"/>
        <a:ext cx="957425" cy="638283"/>
      </dsp:txXfrm>
    </dsp:sp>
    <dsp:sp modelId="{DE189747-B27B-49C4-ACE0-5528B7E987E3}">
      <dsp:nvSpPr>
        <dsp:cNvPr id="0" name=""/>
        <dsp:cNvSpPr/>
      </dsp:nvSpPr>
      <dsp:spPr>
        <a:xfrm>
          <a:off x="5748840" y="494985"/>
          <a:ext cx="1595708" cy="638283"/>
        </a:xfrm>
        <a:prstGeom prst="chevron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加固是否完成</a:t>
          </a:r>
          <a:endParaRPr lang="zh-CN" altLang="en-US" sz="1600" b="1" kern="1200" dirty="0"/>
        </a:p>
      </dsp:txBody>
      <dsp:txXfrm>
        <a:off x="6067982" y="494985"/>
        <a:ext cx="957425" cy="638283"/>
      </dsp:txXfrm>
    </dsp:sp>
    <dsp:sp modelId="{A41D03B6-A053-4290-9B4C-7BD10B480209}">
      <dsp:nvSpPr>
        <dsp:cNvPr id="0" name=""/>
        <dsp:cNvSpPr/>
      </dsp:nvSpPr>
      <dsp:spPr>
        <a:xfrm>
          <a:off x="7184977" y="494985"/>
          <a:ext cx="1595708" cy="638283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提交加固报告</a:t>
          </a:r>
          <a:endParaRPr lang="zh-CN" altLang="en-US" sz="1600" b="1" kern="1200" dirty="0"/>
        </a:p>
      </dsp:txBody>
      <dsp:txXfrm>
        <a:off x="7504119" y="494985"/>
        <a:ext cx="957425" cy="638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384F-5A5E-463F-B9CB-DCB87F79A453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33CFC-A56E-4F50-AB67-B5C75DAA15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C158-A673-4A02-BFF3-6FC4B5979A83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CC81A-4912-40B6-A30F-57B53E5A01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0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17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小型机，</a:t>
            </a:r>
            <a:r>
              <a:rPr lang="en-US" altLang="zh-CN" dirty="0" smtClean="0"/>
              <a:t>IBM</a:t>
            </a:r>
            <a:r>
              <a:rPr lang="en-US" altLang="zh-CN" baseline="0" dirty="0" smtClean="0"/>
              <a:t> AIX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7DB2-0730-42B7-8F06-AA0D834AC09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9" y="4343401"/>
            <a:ext cx="5026025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http://www.wooyun.org/bugs/wooyun-2013-019915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列举了在日常工作中由于安全配置缺失所导致的问题，比如弱口令，访问控制不严格，日志审计缺失等，对工作造成了很大的不便，甚至造成了严重的后果。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759B7-4741-498C-AE10-9B006D25A01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3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如果有一套行之有效的规范应用在生产过程的各个环节中，为安全管理和控制工作提供指导，将能解决很多麻烦。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759B7-4741-498C-AE10-9B006D25A01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9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759B7-4741-498C-AE10-9B006D25A01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5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759B7-4741-498C-AE10-9B006D25A01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3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759B7-4741-498C-AE10-9B006D25A015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1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信息化描述格式，如何使用，</a:t>
            </a:r>
            <a:r>
              <a:rPr lang="en-US" altLang="zh-CN" dirty="0" smtClean="0"/>
              <a:t>NIST</a:t>
            </a:r>
            <a:r>
              <a:rPr lang="zh-CN" altLang="en-US" dirty="0" smtClean="0"/>
              <a:t>，国家信息中心里面有。</a:t>
            </a:r>
            <a:endParaRPr lang="en-US" altLang="zh-CN" dirty="0" smtClean="0"/>
          </a:p>
          <a:p>
            <a:r>
              <a:rPr lang="zh-CN" altLang="en-US" dirty="0" smtClean="0"/>
              <a:t>刘蓓负责该项目  电话：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自动化交付成果如何，不应该与</a:t>
            </a:r>
            <a:r>
              <a:rPr lang="en-US" altLang="zh-CN" dirty="0" smtClean="0"/>
              <a:t>BVS</a:t>
            </a:r>
            <a:r>
              <a:rPr lang="zh-CN" altLang="en-US" dirty="0" smtClean="0"/>
              <a:t>混合，应该可以脱离</a:t>
            </a:r>
            <a:r>
              <a:rPr lang="en-US" altLang="zh-CN" dirty="0" smtClean="0"/>
              <a:t>BVS</a:t>
            </a:r>
            <a:r>
              <a:rPr lang="zh-CN" altLang="en-US" dirty="0" smtClean="0"/>
              <a:t>独立运转，可以做与</a:t>
            </a:r>
            <a:r>
              <a:rPr lang="en-US" altLang="zh-CN" dirty="0" smtClean="0"/>
              <a:t>BVS</a:t>
            </a:r>
            <a:r>
              <a:rPr lang="zh-CN" altLang="en-US" dirty="0" smtClean="0"/>
              <a:t>接口，与其他工具也可以支持。</a:t>
            </a:r>
            <a:endParaRPr lang="en-US" altLang="zh-CN" dirty="0" smtClean="0"/>
          </a:p>
          <a:p>
            <a:r>
              <a:rPr lang="zh-CN" altLang="en-US" dirty="0" smtClean="0"/>
              <a:t>工具在使用时，需要方便使用。轻便。。。使用方便性考虑。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面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753600" cy="7315201"/>
          </a:xfrm>
          <a:prstGeom prst="rect">
            <a:avLst/>
          </a:prstGeom>
          <a:noFill/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6805626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100" dirty="0">
                <a:solidFill>
                  <a:srgbClr val="5D6A6D"/>
                </a:solidFill>
                <a:effectLst/>
                <a:latin typeface="+mj-ea"/>
                <a:ea typeface="+mj-ea"/>
              </a:rPr>
              <a:t>© </a:t>
            </a: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2013 </a:t>
            </a:r>
            <a:r>
              <a:rPr lang="zh-CN" altLang="en-US" sz="1100" dirty="0">
                <a:solidFill>
                  <a:srgbClr val="5D6A6D"/>
                </a:solidFill>
                <a:effectLst/>
                <a:latin typeface="+mj-ea"/>
                <a:ea typeface="+mj-ea"/>
              </a:rPr>
              <a:t>绿盟科技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1924" y="3290787"/>
            <a:ext cx="721520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单击此处插入主标题</a:t>
            </a:r>
            <a:endParaRPr lang="zh-CN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4305302" y="6372225"/>
            <a:ext cx="1143002" cy="285750"/>
          </a:xfrm>
          <a:prstGeom prst="rect">
            <a:avLst/>
          </a:prstGeom>
        </p:spPr>
        <p:txBody>
          <a:bodyPr lIns="0" rIns="0"/>
          <a:lstStyle>
            <a:lvl1pPr algn="ctr">
              <a:buNone/>
              <a:defRPr sz="12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请输入文档密级</a:t>
            </a:r>
            <a:endParaRPr lang="zh-CN" altLang="en-US" dirty="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161925" y="4157659"/>
            <a:ext cx="7215188" cy="428635"/>
          </a:xfrm>
        </p:spPr>
        <p:txBody>
          <a:bodyPr>
            <a:normAutofit/>
          </a:bodyPr>
          <a:lstStyle>
            <a:lvl1pPr>
              <a:buFontTx/>
              <a:buNone/>
              <a:defRPr lang="zh-CN" altLang="en-US" sz="2400" dirty="0" smtClean="0">
                <a:solidFill>
                  <a:schemeClr val="accent6">
                    <a:lumMod val="2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sfocus(pingpu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620"/>
            <a:ext cx="9753600" cy="66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Nsfocus(pingpu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620"/>
            <a:ext cx="9753600" cy="66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Nsfocus(pingpu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620"/>
            <a:ext cx="9753600" cy="66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2854324"/>
            <a:ext cx="871543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单击此处插入章节标题</a:t>
            </a:r>
            <a:endParaRPr lang="zh-CN" altLang="en-US" dirty="0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3800475"/>
            <a:ext cx="8715375" cy="428629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24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Nsfocus(pingpu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620"/>
            <a:ext cx="9753600" cy="66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753599" cy="7315199"/>
          </a:xfrm>
          <a:prstGeom prst="rect">
            <a:avLst/>
          </a:prstGeom>
          <a:noFill/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3290787"/>
            <a:ext cx="8786874" cy="73183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单击此处插入封底标题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401320" y="811107"/>
            <a:ext cx="9013613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 lIns="87485" tIns="43743" rIns="87485" bIns="43743"/>
          <a:lstStyle/>
          <a:p>
            <a:pPr>
              <a:defRPr/>
            </a:pPr>
            <a:endParaRPr 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24" y="269682"/>
            <a:ext cx="9036647" cy="592820"/>
          </a:xfrm>
        </p:spPr>
        <p:txBody>
          <a:bodyPr/>
          <a:lstStyle>
            <a:lvl1pPr>
              <a:defRPr baseline="0">
                <a:latin typeface="+mn-ea"/>
                <a:ea typeface="+mn-ea"/>
                <a:cs typeface="Arial Unicode MS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53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内页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1892" y="800080"/>
            <a:ext cx="9429816" cy="6357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5" r:id="rId5"/>
    <p:sldLayoutId id="2147483676" r:id="rId6"/>
    <p:sldLayoutId id="2147483677" r:id="rId7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all" spc="200" dirty="0">
                <a:ln w="9000" cmpd="sng">
                  <a:noFill/>
                  <a:prstDash val="solid"/>
                </a:ln>
              </a:rPr>
              <a:t>配置</a:t>
            </a:r>
            <a:r>
              <a:rPr lang="zh-CN" altLang="en-US" cap="all" spc="200" dirty="0" smtClean="0">
                <a:ln w="9000" cmpd="sng">
                  <a:noFill/>
                  <a:prstDash val="solid"/>
                </a:ln>
              </a:rPr>
              <a:t>检查与安全加固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err="1" smtClean="0"/>
              <a:t>密级：内部使用</a:t>
            </a:r>
            <a:endParaRPr dirty="0" smtClean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019808" y="6586558"/>
            <a:ext cx="341312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lIns="45720" rIns="4572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1400" b="1" i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Professional</a:t>
            </a:r>
            <a:r>
              <a:rPr lang="en-US" altLang="zh-CN" sz="1400" b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i="1" dirty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Security Solution Provider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检查流程</a:t>
            </a:r>
            <a:endParaRPr lang="zh-CN" altLang="en-US" dirty="0"/>
          </a:p>
        </p:txBody>
      </p:sp>
      <p:pic>
        <p:nvPicPr>
          <p:cNvPr id="2050" name="图片 3" descr="说明: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0" y="993304"/>
            <a:ext cx="9433048" cy="6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配置检查工具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929" y="1373499"/>
            <a:ext cx="1567294" cy="4857784"/>
          </a:xfrm>
          <a:prstGeom prst="rect">
            <a:avLst/>
          </a:prstGeom>
          <a:solidFill>
            <a:srgbClr val="168FB2">
              <a:alpha val="10000"/>
            </a:srgbClr>
          </a:solidFill>
          <a:ln w="12700">
            <a:solidFill>
              <a:srgbClr val="0F7E9E"/>
            </a:solidFill>
            <a:prstDash val="sysDash"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u="sng" dirty="0"/>
          </a:p>
        </p:txBody>
      </p:sp>
      <p:sp>
        <p:nvSpPr>
          <p:cNvPr id="5" name="Rectangle 33"/>
          <p:cNvSpPr/>
          <p:nvPr/>
        </p:nvSpPr>
        <p:spPr>
          <a:xfrm>
            <a:off x="888980" y="6374159"/>
            <a:ext cx="114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被检测系统</a:t>
            </a:r>
            <a:endParaRPr lang="en-US" altLang="zh-CN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组合 31"/>
          <p:cNvGrpSpPr/>
          <p:nvPr/>
        </p:nvGrpSpPr>
        <p:grpSpPr>
          <a:xfrm>
            <a:off x="1016319" y="1669642"/>
            <a:ext cx="770400" cy="876739"/>
            <a:chOff x="3448040" y="2352233"/>
            <a:chExt cx="654445" cy="696275"/>
          </a:xfrm>
        </p:grpSpPr>
        <p:pic>
          <p:nvPicPr>
            <p:cNvPr id="7" name="Picture 4" descr="G:\Company\界面制作&amp;配图\部署图-元件\rout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8040" y="2514592"/>
              <a:ext cx="654445" cy="533916"/>
            </a:xfrm>
            <a:prstGeom prst="rect">
              <a:avLst/>
            </a:prstGeom>
            <a:noFill/>
          </p:spPr>
        </p:pic>
        <p:pic>
          <p:nvPicPr>
            <p:cNvPr id="8" name="Picture 4" descr="G:\Company\界面制作&amp;配图\部署图-元件\rout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8040" y="2352233"/>
              <a:ext cx="654445" cy="533916"/>
            </a:xfrm>
            <a:prstGeom prst="rect">
              <a:avLst/>
            </a:prstGeom>
            <a:noFill/>
          </p:spPr>
        </p:pic>
      </p:grpSp>
      <p:pic>
        <p:nvPicPr>
          <p:cNvPr id="9" name="Picture 2" descr="G:\Company\界面制作&amp;配图\部署图-元件\服务器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668" y="4644856"/>
            <a:ext cx="679702" cy="1206318"/>
          </a:xfrm>
          <a:prstGeom prst="rect">
            <a:avLst/>
          </a:prstGeom>
          <a:noFill/>
        </p:spPr>
      </p:pic>
      <p:grpSp>
        <p:nvGrpSpPr>
          <p:cNvPr id="10" name="组合 36"/>
          <p:cNvGrpSpPr/>
          <p:nvPr/>
        </p:nvGrpSpPr>
        <p:grpSpPr>
          <a:xfrm>
            <a:off x="1015823" y="3098402"/>
            <a:ext cx="771392" cy="1000132"/>
            <a:chOff x="4662486" y="3227673"/>
            <a:chExt cx="1042988" cy="1352265"/>
          </a:xfrm>
        </p:grpSpPr>
        <p:pic>
          <p:nvPicPr>
            <p:cNvPr id="11" name="Picture 2" descr="E:\其他\解决方案中心\冰之眼ips部署图-元件\router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2486" y="3729038"/>
              <a:ext cx="1042988" cy="850900"/>
            </a:xfrm>
            <a:prstGeom prst="rect">
              <a:avLst/>
            </a:prstGeom>
            <a:noFill/>
          </p:spPr>
        </p:pic>
        <p:pic>
          <p:nvPicPr>
            <p:cNvPr id="12" name="Picture 2" descr="E:\其他\解决方案中心\冰之眼ips部署图-元件\router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2486" y="3483551"/>
              <a:ext cx="1042988" cy="850900"/>
            </a:xfrm>
            <a:prstGeom prst="rect">
              <a:avLst/>
            </a:prstGeom>
            <a:noFill/>
          </p:spPr>
        </p:pic>
        <p:pic>
          <p:nvPicPr>
            <p:cNvPr id="13" name="Picture 2" descr="E:\其他\解决方案中心\冰之眼ips部署图-元件\router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2486" y="3227673"/>
              <a:ext cx="1042988" cy="850900"/>
            </a:xfrm>
            <a:prstGeom prst="rect">
              <a:avLst/>
            </a:prstGeom>
            <a:noFill/>
          </p:spPr>
        </p:pic>
      </p:grpSp>
      <p:cxnSp>
        <p:nvCxnSpPr>
          <p:cNvPr id="14" name="直接箭头连接符 13"/>
          <p:cNvCxnSpPr/>
          <p:nvPr/>
        </p:nvCxnSpPr>
        <p:spPr>
          <a:xfrm rot="10800000">
            <a:off x="2246302" y="1852783"/>
            <a:ext cx="2714646" cy="2000266"/>
          </a:xfrm>
          <a:prstGeom prst="straightConnector1">
            <a:avLst/>
          </a:prstGeom>
          <a:ln w="19050">
            <a:solidFill>
              <a:srgbClr val="0257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 descr="1_2_3_pic_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3829" y="3312716"/>
            <a:ext cx="2000264" cy="79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rot="5400000">
            <a:off x="2139147" y="3960206"/>
            <a:ext cx="1785949" cy="1571635"/>
          </a:xfrm>
          <a:prstGeom prst="straightConnector1">
            <a:avLst/>
          </a:prstGeom>
          <a:ln w="19050">
            <a:solidFill>
              <a:srgbClr val="0257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2174866" y="3567295"/>
            <a:ext cx="1785948" cy="2"/>
          </a:xfrm>
          <a:prstGeom prst="straightConnector1">
            <a:avLst/>
          </a:prstGeom>
          <a:ln w="19050">
            <a:solidFill>
              <a:srgbClr val="0257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210583" y="4031642"/>
            <a:ext cx="1857388" cy="1643074"/>
          </a:xfrm>
          <a:prstGeom prst="straightConnector1">
            <a:avLst/>
          </a:prstGeom>
          <a:ln w="19050">
            <a:solidFill>
              <a:srgbClr val="6AB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169223" y="3710171"/>
            <a:ext cx="1863029" cy="92220"/>
          </a:xfrm>
          <a:prstGeom prst="straightConnector1">
            <a:avLst/>
          </a:prstGeom>
          <a:ln w="19050">
            <a:solidFill>
              <a:srgbClr val="6AB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17740" y="2067097"/>
            <a:ext cx="1785950" cy="1357322"/>
          </a:xfrm>
          <a:prstGeom prst="straightConnector1">
            <a:avLst/>
          </a:prstGeom>
          <a:ln w="19050">
            <a:solidFill>
              <a:srgbClr val="6AB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>
          <a:xfrm rot="16200000">
            <a:off x="6569600" y="3226340"/>
            <a:ext cx="285753" cy="642943"/>
          </a:xfrm>
          <a:prstGeom prst="downArrow">
            <a:avLst/>
          </a:prstGeom>
          <a:solidFill>
            <a:srgbClr val="3D676F"/>
          </a:solidFill>
          <a:ln w="12700">
            <a:solidFill>
              <a:schemeClr val="bg1"/>
            </a:solidFill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9" descr="G:\Company\界面制作&amp;配图\PPT图标\数据库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5524" y="3016573"/>
            <a:ext cx="1143008" cy="1143008"/>
          </a:xfrm>
          <a:prstGeom prst="rect">
            <a:avLst/>
          </a:prstGeom>
          <a:noFill/>
        </p:spPr>
      </p:pic>
      <p:sp>
        <p:nvSpPr>
          <p:cNvPr id="23" name="Rectangle 33"/>
          <p:cNvSpPr/>
          <p:nvPr/>
        </p:nvSpPr>
        <p:spPr>
          <a:xfrm>
            <a:off x="4327096" y="4128408"/>
            <a:ext cx="162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安全配置核查系统</a:t>
            </a:r>
            <a:endParaRPr lang="en-US" altLang="zh-CN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33"/>
          <p:cNvSpPr/>
          <p:nvPr/>
        </p:nvSpPr>
        <p:spPr>
          <a:xfrm>
            <a:off x="7124868" y="4129707"/>
            <a:ext cx="1479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数据分析和展示</a:t>
            </a:r>
            <a:endParaRPr lang="en-US" altLang="zh-CN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33"/>
          <p:cNvSpPr/>
          <p:nvPr/>
        </p:nvSpPr>
        <p:spPr>
          <a:xfrm rot="2505644">
            <a:off x="2431641" y="2320861"/>
            <a:ext cx="2078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登陆和查询</a:t>
            </a:r>
            <a:endParaRPr lang="en-US" altLang="zh-CN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6" name="Rectangle 33"/>
          <p:cNvSpPr/>
          <p:nvPr/>
        </p:nvSpPr>
        <p:spPr>
          <a:xfrm rot="18687194">
            <a:off x="2793744" y="4666511"/>
            <a:ext cx="138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信息获取</a:t>
            </a:r>
            <a:endParaRPr lang="en-US" altLang="zh-CN" b="1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57234" y="5523397"/>
            <a:ext cx="5880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0550" lvl="1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遵照编写的基线，通过自动化设备对目标网络、主机系统、应用系统、数据库等进行配置检查；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82344" y="1412417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通过自动配置基线设备进行自动检查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18070" y="3445201"/>
            <a:ext cx="870148" cy="214314"/>
          </a:xfrm>
          <a:prstGeom prst="roundRect">
            <a:avLst/>
          </a:prstGeom>
          <a:noFill/>
          <a:ln w="19050" cmpd="sng">
            <a:solidFill>
              <a:schemeClr val="bg1">
                <a:alpha val="40000"/>
              </a:schemeClr>
            </a:solidFill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BVS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17542" y="2587945"/>
            <a:ext cx="1071570" cy="214314"/>
          </a:xfrm>
          <a:prstGeom prst="roundRect">
            <a:avLst/>
          </a:prstGeom>
          <a:noFill/>
          <a:ln w="19050" cmpd="sng">
            <a:solidFill>
              <a:schemeClr val="bg1">
                <a:alpha val="40000"/>
              </a:schemeClr>
            </a:solidFill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网络设备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17542" y="4159581"/>
            <a:ext cx="1071570" cy="214314"/>
          </a:xfrm>
          <a:prstGeom prst="roundRect">
            <a:avLst/>
          </a:prstGeom>
          <a:noFill/>
          <a:ln w="19050" cmpd="sng">
            <a:solidFill>
              <a:schemeClr val="bg1">
                <a:alpha val="40000"/>
              </a:schemeClr>
            </a:solidFill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888980" y="5945531"/>
            <a:ext cx="1071570" cy="214314"/>
          </a:xfrm>
          <a:prstGeom prst="roundRect">
            <a:avLst/>
          </a:prstGeom>
          <a:noFill/>
          <a:ln w="19050" cmpd="sng">
            <a:solidFill>
              <a:schemeClr val="bg1">
                <a:alpha val="40000"/>
              </a:schemeClr>
            </a:solidFill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zh-CN" altLang="en-US" sz="1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16596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配置检查内容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52223221"/>
              </p:ext>
            </p:extLst>
          </p:nvPr>
        </p:nvGraphicFramePr>
        <p:xfrm>
          <a:off x="304768" y="800080"/>
          <a:ext cx="9001188" cy="621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4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484139-8522-4589-A96C-7489843BE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graphicEl>
                                              <a:dgm id="{EF484139-8522-4589-A96C-7489843BE3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80FBED-A754-4EC7-AEA3-743485A21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graphicEl>
                                              <a:dgm id="{C880FBED-A754-4EC7-AEA3-743485A21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675D94-6E68-4D2D-8705-403BD76E0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graphicEl>
                                              <a:dgm id="{49675D94-6E68-4D2D-8705-403BD76E02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09884C-E048-49C5-9A5F-D8B32B7E5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graphicEl>
                                              <a:dgm id="{B709884C-E048-49C5-9A5F-D8B32B7E5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4D6955-5803-4D21-980E-0D25845CE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graphicEl>
                                              <a:dgm id="{374D6955-5803-4D21-980E-0D25845CE6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474F33B-E6EE-4D39-A1D0-E31BC1C40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graphicEl>
                                              <a:dgm id="{3474F33B-E6EE-4D39-A1D0-E31BC1C407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053BD2-A33A-464E-A451-F1A8FA8CA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graphicEl>
                                              <a:dgm id="{32053BD2-A33A-464E-A451-F1A8FA8CA8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97E3D9-1E5A-4E97-81FA-C8F29EB40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graphicEl>
                                              <a:dgm id="{CA97E3D9-1E5A-4E97-81FA-C8F29EB40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C2FE49-1402-4CAE-BF72-48658E0ED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graphicEl>
                                              <a:dgm id="{CFC2FE49-1402-4CAE-BF72-48658E0EDE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514CE1-268F-4AD2-966C-33AAE46EA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graphicEl>
                                              <a:dgm id="{91514CE1-268F-4AD2-966C-33AAE46EA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3ECA27-6E21-45E0-93C8-AF3E4920C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graphicEl>
                                              <a:dgm id="{4E3ECA27-6E21-45E0-93C8-AF3E4920C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23AE33-EBE8-4C1D-80B0-2E5EB1C5C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graphicEl>
                                              <a:dgm id="{8023AE33-EBE8-4C1D-80B0-2E5EB1C5C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D7F5EB5-6723-41BE-83B1-5CD7DC1FA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graphicEl>
                                              <a:dgm id="{BD7F5EB5-6723-41BE-83B1-5CD7DC1FA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C29006-0D1B-4FF1-9F87-34C2F1503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graphicEl>
                                              <a:dgm id="{E5C29006-0D1B-4FF1-9F87-34C2F1503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8BEF09-F153-44BF-97FC-92C6A29A7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graphicEl>
                                              <a:dgm id="{A58BEF09-F153-44BF-97FC-92C6A29A7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0DF554-EF9D-4E71-837F-9EF6C6A83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graphicEl>
                                              <a:dgm id="{810DF554-EF9D-4E71-837F-9EF6C6A83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CA8A92-7F58-419D-B163-72C6BEBEA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">
                                            <p:graphicEl>
                                              <a:dgm id="{C8CA8A92-7F58-419D-B163-72C6BEBEA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2FE4C4-8CED-43EB-A6CF-9FFC546DB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">
                                            <p:graphicEl>
                                              <a:dgm id="{872FE4C4-8CED-43EB-A6CF-9FFC546DB9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B47ECF1-A916-4C57-B68F-C142EBD82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">
                                            <p:graphicEl>
                                              <a:dgm id="{6B47ECF1-A916-4C57-B68F-C142EBD824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DC6D91-CA9A-4795-B860-0C7473D0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">
                                            <p:graphicEl>
                                              <a:dgm id="{35DC6D91-CA9A-4795-B860-0C7473D0CB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EDD71E-012B-43BD-BAB4-58C741C09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graphicEl>
                                              <a:dgm id="{DEEDD71E-012B-43BD-BAB4-58C741C09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F5C944F-4F35-49D5-820C-70A56C0FB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graphicEl>
                                              <a:dgm id="{1F5C944F-4F35-49D5-820C-70A56C0FB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00C00B-F7F1-4C52-B865-47FF034A6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">
                                            <p:graphicEl>
                                              <a:dgm id="{7E00C00B-F7F1-4C52-B865-47FF034A68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21CF5F-A9A6-44BF-89DE-60BB155E3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">
                                            <p:graphicEl>
                                              <a:dgm id="{B721CF5F-A9A6-44BF-89DE-60BB155E3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B5F31F-64CF-4253-9465-C9E393381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">
                                            <p:graphicEl>
                                              <a:dgm id="{95B5F31F-64CF-4253-9465-C9E3933811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E6F2D1-720E-4035-A5EC-312B130BA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">
                                            <p:graphicEl>
                                              <a:dgm id="{41E6F2D1-720E-4035-A5EC-312B130BA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BFB78B-231C-4FFA-9F98-DFD6CFC1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">
                                            <p:graphicEl>
                                              <a:dgm id="{F3BFB78B-231C-4FFA-9F98-DFD6CFC16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FE760E-2C33-4723-8A07-2169E106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3">
                                            <p:graphicEl>
                                              <a:dgm id="{7AFE760E-2C33-4723-8A07-2169E106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BE998E-DB2C-4B4F-92C3-12340DCAE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">
                                            <p:graphicEl>
                                              <a:dgm id="{0DBE998E-DB2C-4B4F-92C3-12340DCAE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0099BA-2683-42CB-8AD0-FC289D402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">
                                            <p:graphicEl>
                                              <a:dgm id="{3A0099BA-2683-42CB-8AD0-FC289D4022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A98F4B-14C1-45FF-AB44-28D7FD996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">
                                            <p:graphicEl>
                                              <a:dgm id="{18A98F4B-14C1-45FF-AB44-28D7FD9963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9836F9-3B14-4448-BD88-B4ECC248DE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">
                                            <p:graphicEl>
                                              <a:dgm id="{E29836F9-3B14-4448-BD88-B4ECC248DE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6167CE-FEEA-4533-996C-8F57ED8E9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3">
                                            <p:graphicEl>
                                              <a:dgm id="{536167CE-FEEA-4533-996C-8F57ED8E9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40960"/>
              </p:ext>
            </p:extLst>
          </p:nvPr>
        </p:nvGraphicFramePr>
        <p:xfrm>
          <a:off x="504664" y="966059"/>
          <a:ext cx="1547961" cy="444131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47961"/>
              </a:tblGrid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4312" y="1137320"/>
            <a:ext cx="1521274" cy="85252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网络设备安全配置规范</a:t>
            </a:r>
            <a:endParaRPr lang="en-US" altLang="zh-CN" sz="1600" dirty="0" smtClean="0"/>
          </a:p>
          <a:p>
            <a:pPr algn="ctr"/>
            <a:endParaRPr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792" y="2088683"/>
            <a:ext cx="152127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安全设备安全配置规范</a:t>
            </a:r>
            <a:endParaRPr lang="en-US" altLang="zh-CN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6792" y="2925425"/>
            <a:ext cx="1521274" cy="59091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主机操作系统安全配置规范</a:t>
            </a:r>
            <a:endParaRPr lang="en-US" altLang="zh-C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8504" y="3774898"/>
            <a:ext cx="162370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桌面终端操作系统安全配置规范</a:t>
            </a:r>
            <a:endParaRPr lang="en-US" altLang="zh-CN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692" y="4631535"/>
            <a:ext cx="1695712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数据库系统安全配置规范</a:t>
            </a:r>
            <a:endParaRPr lang="en-US" altLang="zh-CN" sz="1600" dirty="0" smtClean="0"/>
          </a:p>
        </p:txBody>
      </p:sp>
      <p:sp>
        <p:nvSpPr>
          <p:cNvPr id="62" name="Freeform 38"/>
          <p:cNvSpPr/>
          <p:nvPr/>
        </p:nvSpPr>
        <p:spPr>
          <a:xfrm>
            <a:off x="2138763" y="1238795"/>
            <a:ext cx="1470324" cy="5515149"/>
          </a:xfrm>
          <a:custGeom>
            <a:avLst/>
            <a:gdLst>
              <a:gd name="connsiteX0" fmla="*/ 0 w 696686"/>
              <a:gd name="connsiteY0" fmla="*/ 0 h 5341257"/>
              <a:gd name="connsiteX1" fmla="*/ 696686 w 696686"/>
              <a:gd name="connsiteY1" fmla="*/ 6241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341257"/>
              <a:gd name="connsiteX1" fmla="*/ 696686 w 696686"/>
              <a:gd name="connsiteY1" fmla="*/ 4018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6" h="5088888">
                <a:moveTo>
                  <a:pt x="0" y="0"/>
                </a:moveTo>
                <a:lnTo>
                  <a:pt x="696686" y="149446"/>
                </a:lnTo>
                <a:lnTo>
                  <a:pt x="696686" y="50888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E5F8FF"/>
              </a:gs>
              <a:gs pos="100000">
                <a:schemeClr val="bg1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24" tIns="48762" rIns="97524" bIns="48762" rtlCol="0" anchor="ctr"/>
          <a:lstStyle/>
          <a:p>
            <a:pPr algn="ctr">
              <a:lnSpc>
                <a:spcPct val="110000"/>
              </a:lnSpc>
              <a:spcBef>
                <a:spcPts val="320"/>
              </a:spcBef>
            </a:pPr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0825" y="1048139"/>
            <a:ext cx="3974228" cy="393954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比较分析 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629423" y="959396"/>
          <a:ext cx="5832648" cy="589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65"/>
                <a:gridCol w="4660283"/>
              </a:tblGrid>
              <a:tr h="37182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安全配置编号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网络设备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-CISCO-</a:t>
                      </a:r>
                      <a:r>
                        <a:rPr lang="zh-CN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配置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-2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86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配置名称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共享账户检查</a:t>
                      </a:r>
                    </a:p>
                  </a:txBody>
                  <a:tcPr marL="68580" marR="68580" marT="0" marB="0"/>
                </a:tc>
              </a:tr>
              <a:tr h="68580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配置要求内容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按照用户分配账号，避免不同用户间共享账号。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共享账号带来管理和操作记录无法对应到各个用户使用者，以造成审计和记录不便，存在安全风险。</a:t>
                      </a:r>
                    </a:p>
                  </a:txBody>
                  <a:tcPr marL="68580" marR="68580" marT="0" marB="0"/>
                </a:tc>
              </a:tr>
              <a:tr h="36036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Times New Roman"/>
                        </a:rPr>
                        <a:t>操作指南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使用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配置查看命令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Router#show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 running-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Times New Roman"/>
                        </a:rPr>
                        <a:t>检查方法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人工检查：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173038" lvl="0" indent="-173038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Char char=""/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使用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show running-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命令，查看输出中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username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部分是否有意义不明或测试类的账户，如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cisco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test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等，根据输出询问管理员账户使用情况；</a:t>
                      </a:r>
                    </a:p>
                  </a:txBody>
                  <a:tcPr marL="68580" marR="68580" marT="0" marB="0"/>
                </a:tc>
              </a:tr>
              <a:tr h="276369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配置方法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参考配置操作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根据客户实际需求来判断是否需要账户分级（可选）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Router# 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 t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Enter configuration commands, one per line. End with CNTL/Z.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Router(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)# service password-encryption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Router(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)# username user1 password 3d-zirc0nia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Router(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)# username user1 privilege 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Router(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)# username user2 password 2B-or-3B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Router(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)# username user2 privilege 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Router(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config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)# end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266700" algn="l"/>
                        </a:tabLs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补充操作说明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无</a:t>
                      </a:r>
                    </a:p>
                  </a:txBody>
                  <a:tcPr marL="68580" marR="68580" marT="0" marB="0"/>
                </a:tc>
              </a:tr>
              <a:tr h="46201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备注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3" name="矩形 2"/>
          <p:cNvSpPr/>
          <p:nvPr/>
        </p:nvSpPr>
        <p:spPr bwMode="auto">
          <a:xfrm rot="2700000">
            <a:off x="8232476" y="1198589"/>
            <a:ext cx="1152000" cy="396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8" tIns="91428" rIns="91428" bIns="91428" numCol="1" rtlCol="0" anchor="ctr" anchorCtr="0" compatLnSpc="1">
            <a:prstTxWarp prst="textNoShape">
              <a:avLst/>
            </a:prstTxWarp>
          </a:bodyPr>
          <a:lstStyle/>
          <a:p>
            <a:pPr marL="93651" indent="-93651" algn="ctr" defTabSz="9142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en-US" sz="2500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配置检查依据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网络设备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2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95973"/>
              </p:ext>
            </p:extLst>
          </p:nvPr>
        </p:nvGraphicFramePr>
        <p:xfrm>
          <a:off x="504664" y="966059"/>
          <a:ext cx="1547961" cy="444131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47961"/>
              </a:tblGrid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4312" y="1137320"/>
            <a:ext cx="1521274" cy="85252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网络设备安全配置规范</a:t>
            </a:r>
            <a:endParaRPr lang="en-US" altLang="zh-CN" sz="1600" dirty="0" smtClean="0"/>
          </a:p>
          <a:p>
            <a:pPr algn="ctr"/>
            <a:endParaRPr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792" y="2088683"/>
            <a:ext cx="152127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安全设备安全配置规范</a:t>
            </a:r>
            <a:endParaRPr lang="en-US" altLang="zh-CN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6792" y="2925425"/>
            <a:ext cx="1521274" cy="59091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主机操作系统安全配置规范</a:t>
            </a:r>
            <a:endParaRPr lang="en-US" altLang="zh-C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8504" y="3653408"/>
            <a:ext cx="162370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桌面终端操作系统安全配置规范</a:t>
            </a:r>
            <a:endParaRPr lang="en-US" altLang="zh-CN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692" y="4631535"/>
            <a:ext cx="1695712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数据库系统安全配置规范</a:t>
            </a:r>
            <a:endParaRPr lang="en-US" altLang="zh-CN" sz="1600" dirty="0" smtClean="0"/>
          </a:p>
        </p:txBody>
      </p:sp>
      <p:sp>
        <p:nvSpPr>
          <p:cNvPr id="62" name="Freeform 38"/>
          <p:cNvSpPr/>
          <p:nvPr/>
        </p:nvSpPr>
        <p:spPr>
          <a:xfrm>
            <a:off x="2138763" y="2145432"/>
            <a:ext cx="1470324" cy="4522178"/>
          </a:xfrm>
          <a:custGeom>
            <a:avLst/>
            <a:gdLst>
              <a:gd name="connsiteX0" fmla="*/ 0 w 696686"/>
              <a:gd name="connsiteY0" fmla="*/ 0 h 5341257"/>
              <a:gd name="connsiteX1" fmla="*/ 696686 w 696686"/>
              <a:gd name="connsiteY1" fmla="*/ 6241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341257"/>
              <a:gd name="connsiteX1" fmla="*/ 696686 w 696686"/>
              <a:gd name="connsiteY1" fmla="*/ 4018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6" h="5088888">
                <a:moveTo>
                  <a:pt x="0" y="0"/>
                </a:moveTo>
                <a:lnTo>
                  <a:pt x="696686" y="149446"/>
                </a:lnTo>
                <a:lnTo>
                  <a:pt x="696686" y="50888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E5F8FF"/>
              </a:gs>
              <a:gs pos="100000">
                <a:schemeClr val="bg1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24" tIns="48762" rIns="97524" bIns="48762" rtlCol="0" anchor="ctr"/>
          <a:lstStyle/>
          <a:p>
            <a:pPr algn="ctr">
              <a:lnSpc>
                <a:spcPct val="110000"/>
              </a:lnSpc>
              <a:spcBef>
                <a:spcPts val="320"/>
              </a:spcBef>
            </a:pPr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0825" y="1048139"/>
            <a:ext cx="3974228" cy="393954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比较分析 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629423" y="959396"/>
          <a:ext cx="5832648" cy="588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65"/>
                <a:gridCol w="4660283"/>
              </a:tblGrid>
              <a:tr h="42378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200" dirty="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Times New Roman"/>
                        </a:rPr>
                        <a:t>安全配置编号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200" dirty="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Times New Roman"/>
                        </a:rPr>
                        <a:t>防火墙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1200" b="1" kern="1200" dirty="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Times New Roman"/>
                        </a:rPr>
                        <a:t>天融信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1200" b="1" kern="1200" dirty="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Times New Roman"/>
                        </a:rPr>
                        <a:t>配置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Times New Roman"/>
                        </a:rPr>
                        <a:t>-5</a:t>
                      </a:r>
                      <a:endParaRPr lang="zh-CN" sz="1200" b="1" kern="1200" dirty="0">
                        <a:solidFill>
                          <a:schemeClr val="dk1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63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latin typeface="Arial"/>
                          <a:ea typeface="宋体"/>
                          <a:cs typeface="Times New Roman"/>
                        </a:rPr>
                        <a:t>配置名称</a:t>
                      </a:r>
                      <a:endParaRPr lang="zh-CN" sz="12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latin typeface="Arial"/>
                          <a:ea typeface="宋体"/>
                          <a:cs typeface="Times New Roman"/>
                        </a:rPr>
                        <a:t>缺省访问控制策略</a:t>
                      </a:r>
                      <a:endParaRPr lang="zh-CN" sz="12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21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Arial"/>
                          <a:ea typeface="宋体"/>
                          <a:cs typeface="Times New Roman"/>
                        </a:rPr>
                        <a:t>配置要求内容</a:t>
                      </a:r>
                      <a:endParaRPr lang="zh-CN" sz="12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latin typeface="Arial"/>
                          <a:ea typeface="宋体"/>
                          <a:cs typeface="Times New Roman"/>
                        </a:rPr>
                        <a:t>防火墙在配置访问规则列表时，最后一条必须是拒绝一切流量。</a:t>
                      </a:r>
                    </a:p>
                  </a:txBody>
                  <a:tcPr marL="68580" marR="68580" marT="0" marB="0"/>
                </a:tc>
              </a:tr>
              <a:tr h="3623638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Arial"/>
                          <a:ea typeface="宋体"/>
                          <a:cs typeface="Times New Roman"/>
                        </a:rPr>
                        <a:t>操作指南</a:t>
                      </a:r>
                      <a:endParaRPr lang="zh-CN" sz="12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3038" lvl="2" indent="-173038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b="1" dirty="0">
                          <a:latin typeface="Arial"/>
                          <a:ea typeface="宋体"/>
                          <a:cs typeface="Times New Roman"/>
                        </a:rPr>
                        <a:t>参考配置操作</a:t>
                      </a:r>
                      <a:endParaRPr lang="zh-CN" sz="1200" dirty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latin typeface="Arial"/>
                          <a:ea typeface="宋体"/>
                          <a:cs typeface="Times New Roman"/>
                        </a:rPr>
                        <a:t>天融信防火墙在阻断报文流量方面提供两种措施。</a:t>
                      </a: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Char char=""/>
                      </a:pPr>
                      <a:r>
                        <a:rPr lang="zh-CN" sz="1200" dirty="0">
                          <a:latin typeface="Arial"/>
                          <a:ea typeface="宋体"/>
                          <a:cs typeface="Times New Roman"/>
                        </a:rPr>
                        <a:t>阻断策略。可以通过阻断策略设置简单的二、三层访问控制。出厂配置的默认阻断策略是容许所有通过。下图为默认阻断策略参考界面</a:t>
                      </a:r>
                      <a:r>
                        <a:rPr lang="zh-CN" sz="1200" dirty="0" smtClean="0">
                          <a:latin typeface="Arial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1200" dirty="0" smtClean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Char char=""/>
                      </a:pPr>
                      <a:endParaRPr lang="en-US" altLang="zh-CN" sz="1200" dirty="0" smtClean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Char char=""/>
                      </a:pPr>
                      <a:endParaRPr lang="en-US" altLang="zh-CN" sz="1200" dirty="0" smtClean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Char char=""/>
                      </a:pPr>
                      <a:endParaRPr lang="en-US" altLang="zh-CN" sz="1200" dirty="0" smtClean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Char char=""/>
                      </a:pPr>
                      <a:endParaRPr lang="en-US" altLang="zh-CN" sz="1200" dirty="0" smtClean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Char char=""/>
                      </a:pPr>
                      <a:endParaRPr lang="en-US" altLang="zh-CN" sz="1200" dirty="0" smtClean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Char char=""/>
                      </a:pPr>
                      <a:r>
                        <a:rPr lang="zh-CN" sz="1200" dirty="0" smtClean="0">
                          <a:latin typeface="Arial"/>
                          <a:ea typeface="宋体"/>
                          <a:cs typeface="Times New Roman"/>
                        </a:rPr>
                        <a:t>通过</a:t>
                      </a:r>
                      <a:r>
                        <a:rPr lang="zh-CN" sz="1200" dirty="0">
                          <a:latin typeface="Arial"/>
                          <a:ea typeface="宋体"/>
                          <a:cs typeface="Times New Roman"/>
                        </a:rPr>
                        <a:t>明确的访问控制规则来设置。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b="1" dirty="0">
                          <a:latin typeface="Arial"/>
                          <a:ea typeface="宋体"/>
                          <a:cs typeface="Times New Roman"/>
                        </a:rPr>
                        <a:t>．补充操作说明</a:t>
                      </a:r>
                      <a:endParaRPr lang="zh-CN" sz="1200" dirty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latin typeface="Arial"/>
                          <a:ea typeface="宋体"/>
                          <a:cs typeface="Times New Roman"/>
                        </a:rPr>
                        <a:t>天融信防火墙接收到报文后，将顺序匹配访问控制规则表中所设定规则。一旦寻找到匹配的规则，则按照该策略所规定的操作（允许或丢弃）处理该报文，不再进行区域缺省属性的检查。如果不存在可匹配的访问策略，网络卫士防火墙将根据目的接口所在区域的缺省属性（允许访问或禁止访问），处理该报文。</a:t>
                      </a:r>
                    </a:p>
                  </a:txBody>
                  <a:tcPr marL="68580" marR="68580" marT="0" marB="0"/>
                </a:tc>
              </a:tr>
              <a:tr h="54134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Arial"/>
                          <a:ea typeface="宋体"/>
                          <a:cs typeface="Times New Roman"/>
                        </a:rPr>
                        <a:t>检测方法</a:t>
                      </a:r>
                      <a:endParaRPr lang="zh-CN" sz="12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latin typeface="Arial"/>
                          <a:ea typeface="宋体"/>
                          <a:cs typeface="Times New Roman"/>
                        </a:rPr>
                        <a:t>人工检查：</a:t>
                      </a:r>
                      <a:endParaRPr lang="zh-CN" sz="1200" dirty="0"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zh-CN" sz="1200" dirty="0">
                          <a:latin typeface="Arial"/>
                          <a:ea typeface="宋体"/>
                          <a:cs typeface="Times New Roman"/>
                        </a:rPr>
                        <a:t>执行一条不匹配所有当前策略的访问，查看访问效果是否为拒绝。</a:t>
                      </a:r>
                    </a:p>
                  </a:txBody>
                  <a:tcPr marL="68580" marR="68580" marT="0" marB="0"/>
                </a:tc>
              </a:tr>
              <a:tr h="266499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Arial"/>
                          <a:ea typeface="宋体"/>
                          <a:cs typeface="Times New Roman"/>
                        </a:rPr>
                        <a:t>备注</a:t>
                      </a:r>
                      <a:endParaRPr lang="zh-CN" sz="12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3" name="矩形 2"/>
          <p:cNvSpPr/>
          <p:nvPr/>
        </p:nvSpPr>
        <p:spPr bwMode="auto">
          <a:xfrm rot="2700000">
            <a:off x="8232476" y="1198589"/>
            <a:ext cx="1152000" cy="396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8" tIns="91428" rIns="91428" bIns="91428" numCol="1" rtlCol="0" anchor="ctr" anchorCtr="0" compatLnSpc="1">
            <a:prstTxWarp prst="textNoShape">
              <a:avLst/>
            </a:prstTxWarp>
          </a:bodyPr>
          <a:lstStyle/>
          <a:p>
            <a:pPr marL="93651" indent="-93651" algn="ctr" defTabSz="9142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en-US" sz="2500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图片 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7155" y="3313326"/>
            <a:ext cx="2807997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配置检查依据</a:t>
            </a:r>
            <a:r>
              <a:rPr lang="en-US" altLang="zh-CN" dirty="0" smtClean="0"/>
              <a:t>-</a:t>
            </a:r>
            <a:r>
              <a:rPr lang="zh-CN" altLang="en-US" dirty="0"/>
              <a:t>安全设备</a:t>
            </a:r>
          </a:p>
        </p:txBody>
      </p:sp>
    </p:spTree>
    <p:extLst>
      <p:ext uri="{BB962C8B-B14F-4D97-AF65-F5344CB8AC3E}">
        <p14:creationId xmlns:p14="http://schemas.microsoft.com/office/powerpoint/2010/main" val="7450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436640" y="959396"/>
          <a:ext cx="5832648" cy="602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65"/>
                <a:gridCol w="4660283"/>
              </a:tblGrid>
              <a:tr h="3718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安全配置编号</a:t>
                      </a:r>
                    </a:p>
                  </a:txBody>
                  <a:tcPr marL="68580" marR="68580" marT="72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操作系统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--WINDOWS--</a:t>
                      </a:r>
                      <a:r>
                        <a:rPr lang="zh-CN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配置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-3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配置名称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操作系统口令复杂度策略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1264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配置要求内容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、最短密码长度 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12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个字符；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、启用本机组策略中密码必须符合复杂性要求的策略，即密码至少包含以下四种类别的字符中的三种：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/>
                        <a:buChar char=""/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英语大写字母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 A, B, C, … Z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/>
                        <a:buChar char=""/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英语小写字母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 a, b, c, … z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/>
                        <a:buChar char=""/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西方阿拉伯数字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 0, 1, 2, … 9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/>
                        <a:buChar char=""/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非字母数字字符，如标点符号，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@, #, $, %, &amp;, *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等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</a:tr>
              <a:tr h="2016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操作指南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参考配置操作（适用</a:t>
                      </a:r>
                      <a:r>
                        <a:rPr lang="en-US" sz="1200" b="1" kern="100" dirty="0">
                          <a:latin typeface="Calibri"/>
                          <a:ea typeface="宋体"/>
                          <a:cs typeface="Arial"/>
                        </a:rPr>
                        <a:t>2000</a:t>
                      </a: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b="1" kern="100" dirty="0">
                          <a:latin typeface="Calibri"/>
                          <a:ea typeface="宋体"/>
                          <a:cs typeface="Arial"/>
                        </a:rPr>
                        <a:t>2003</a:t>
                      </a: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）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控制面板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管理工具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本地安全策略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帐户策略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密码长度最小值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属性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控制面板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管理工具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本地安全策略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帐户策略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密码必须符合复杂性要求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属性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参考配置操作（适用</a:t>
                      </a:r>
                      <a:r>
                        <a:rPr lang="en-US" sz="1200" b="1" kern="100" dirty="0">
                          <a:latin typeface="Calibri"/>
                          <a:ea typeface="宋体"/>
                          <a:cs typeface="Arial"/>
                        </a:rPr>
                        <a:t>2008 x64</a:t>
                      </a: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）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管理工具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本地安全策略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帐户策略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密码长度最小值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属性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管理工具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本地安全策略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帐户策略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密码策略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密码必须符合复杂性要求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属性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</a:tr>
              <a:tr h="462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检查方法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、检查最小值设置，大于等于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12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为符合要求；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、检查单选框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已启动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状态，选中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已启动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为符合。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</a:tr>
              <a:tr h="628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配置方法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、将密码最小值设置为大于等于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12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；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、将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密码必须符合复杂性要求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项，选中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已启动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。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</a:tr>
              <a:tr h="462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适用版本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Windows Server 2003 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Windows 2000 Server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Windows Server 2008 X64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</a:tr>
              <a:tr h="4620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Times New Roman"/>
                          <a:ea typeface="宋体"/>
                          <a:cs typeface="Times New Roman"/>
                        </a:rPr>
                        <a:t>等级保护 基本要求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  <a:cs typeface="Times New Roman"/>
                        </a:rPr>
                        <a:t>7.1.3.1 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  <a:cs typeface="Times New Roman"/>
                        </a:rPr>
                        <a:t>主机：身份鉴别（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  <a:cs typeface="Times New Roman"/>
                        </a:rPr>
                        <a:t>S3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  <a:cs typeface="Times New Roman"/>
                        </a:rPr>
                        <a:t>），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  <a:cs typeface="Times New Roman"/>
                        </a:rPr>
                        <a:t>）操作系统和数据库系统管理用户身份标识应具有不易被冒用的特点，口令应有复杂度要求并定期更换。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90231"/>
              </p:ext>
            </p:extLst>
          </p:nvPr>
        </p:nvGraphicFramePr>
        <p:xfrm>
          <a:off x="504664" y="966059"/>
          <a:ext cx="1547961" cy="444131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47961"/>
              </a:tblGrid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4312" y="1137320"/>
            <a:ext cx="1521274" cy="85252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网络设备安全配置规范</a:t>
            </a:r>
            <a:endParaRPr lang="en-US" altLang="zh-CN" sz="1600" dirty="0" smtClean="0"/>
          </a:p>
          <a:p>
            <a:pPr algn="ctr"/>
            <a:endParaRPr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792" y="2088683"/>
            <a:ext cx="152127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安全设备安全配置规范</a:t>
            </a:r>
            <a:endParaRPr lang="en-US" altLang="zh-CN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6792" y="2925425"/>
            <a:ext cx="1521274" cy="59091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主机操作系统安全配置规范</a:t>
            </a:r>
            <a:endParaRPr lang="en-US" altLang="zh-C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8504" y="3774898"/>
            <a:ext cx="162370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桌面终端操作系统安全配置规范</a:t>
            </a:r>
            <a:endParaRPr lang="en-US" altLang="zh-CN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692" y="4631535"/>
            <a:ext cx="1695712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数据库系统安全配置规范</a:t>
            </a:r>
            <a:endParaRPr lang="en-US" altLang="zh-CN" sz="1600" dirty="0" smtClean="0"/>
          </a:p>
        </p:txBody>
      </p:sp>
      <p:sp>
        <p:nvSpPr>
          <p:cNvPr id="43" name="矩形 2"/>
          <p:cNvSpPr/>
          <p:nvPr/>
        </p:nvSpPr>
        <p:spPr bwMode="auto">
          <a:xfrm rot="2700000">
            <a:off x="8232476" y="1198589"/>
            <a:ext cx="1152000" cy="396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8" tIns="91428" rIns="91428" bIns="91428" numCol="1" rtlCol="0" anchor="ctr" anchorCtr="0" compatLnSpc="1">
            <a:prstTxWarp prst="textNoShape">
              <a:avLst/>
            </a:prstTxWarp>
          </a:bodyPr>
          <a:lstStyle/>
          <a:p>
            <a:pPr marL="93651" indent="-93651" algn="ctr" defTabSz="9142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en-US" sz="2500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Freeform 38"/>
          <p:cNvSpPr/>
          <p:nvPr/>
        </p:nvSpPr>
        <p:spPr>
          <a:xfrm>
            <a:off x="2019869" y="3106682"/>
            <a:ext cx="1378429" cy="3503246"/>
          </a:xfrm>
          <a:custGeom>
            <a:avLst/>
            <a:gdLst>
              <a:gd name="connsiteX0" fmla="*/ 0 w 696686"/>
              <a:gd name="connsiteY0" fmla="*/ 0 h 5341257"/>
              <a:gd name="connsiteX1" fmla="*/ 696686 w 696686"/>
              <a:gd name="connsiteY1" fmla="*/ 6241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341257"/>
              <a:gd name="connsiteX1" fmla="*/ 696686 w 696686"/>
              <a:gd name="connsiteY1" fmla="*/ 4018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6" h="5088888">
                <a:moveTo>
                  <a:pt x="0" y="0"/>
                </a:moveTo>
                <a:lnTo>
                  <a:pt x="696686" y="149446"/>
                </a:lnTo>
                <a:lnTo>
                  <a:pt x="696686" y="50888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E5F8FF"/>
              </a:gs>
              <a:gs pos="100000">
                <a:schemeClr val="bg1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配置检查依据</a:t>
            </a:r>
            <a:r>
              <a:rPr lang="en-US" altLang="zh-CN" dirty="0" smtClean="0"/>
              <a:t>-</a:t>
            </a:r>
            <a:r>
              <a:rPr lang="zh-CN" altLang="en-US" dirty="0"/>
              <a:t>主机系统</a:t>
            </a:r>
          </a:p>
        </p:txBody>
      </p:sp>
    </p:spTree>
    <p:extLst>
      <p:ext uri="{BB962C8B-B14F-4D97-AF65-F5344CB8AC3E}">
        <p14:creationId xmlns:p14="http://schemas.microsoft.com/office/powerpoint/2010/main" val="6029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436640" y="1497359"/>
          <a:ext cx="5832648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65"/>
                <a:gridCol w="4660283"/>
              </a:tblGrid>
              <a:tr h="4302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Arial"/>
                        </a:rPr>
                        <a:t>安全配置编号</a:t>
                      </a:r>
                    </a:p>
                  </a:txBody>
                  <a:tcPr marL="68580" marR="68580" marT="72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Arial"/>
                        </a:rPr>
                        <a:t>操作系统</a:t>
                      </a:r>
                      <a:r>
                        <a:rPr lang="en-US" sz="1200" b="1" kern="1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Arial"/>
                        </a:rPr>
                        <a:t>--WINDOWS--</a:t>
                      </a: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Arial"/>
                        </a:rPr>
                        <a:t>配置</a:t>
                      </a:r>
                      <a:r>
                        <a:rPr lang="en-US" sz="1200" b="1" kern="100" dirty="0">
                          <a:solidFill>
                            <a:schemeClr val="dk1"/>
                          </a:solidFill>
                          <a:latin typeface="Calibri"/>
                          <a:ea typeface="宋体"/>
                          <a:cs typeface="Arial"/>
                        </a:rPr>
                        <a:t>-18</a:t>
                      </a:r>
                      <a:endParaRPr lang="zh-CN" sz="1200" b="1" kern="100" dirty="0">
                        <a:solidFill>
                          <a:schemeClr val="dk1"/>
                        </a:solidFill>
                        <a:latin typeface="Calibri"/>
                        <a:ea typeface="宋体"/>
                        <a:cs typeface="Arial"/>
                      </a:endParaRPr>
                    </a:p>
                  </a:txBody>
                  <a:tcPr marL="68580" marR="68580" marT="72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5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配置名称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密码屏幕保护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</a:tr>
              <a:tr h="713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配置要求内容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设置带密码的屏幕保护，并将时间设定为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15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分钟。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14163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操作指南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参考配置操作（适用</a:t>
                      </a:r>
                      <a:r>
                        <a:rPr lang="en-US" sz="1200" b="1" kern="100" dirty="0">
                          <a:latin typeface="Calibri"/>
                          <a:ea typeface="宋体"/>
                          <a:cs typeface="Arial"/>
                        </a:rPr>
                        <a:t>2000</a:t>
                      </a: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b="1" kern="100" dirty="0">
                          <a:latin typeface="Calibri"/>
                          <a:ea typeface="宋体"/>
                          <a:cs typeface="Arial"/>
                        </a:rPr>
                        <a:t>2003</a:t>
                      </a: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）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 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控制面板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显示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屏幕保护程序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：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参考配置操作（适用</a:t>
                      </a:r>
                      <a:r>
                        <a:rPr lang="en-US" sz="1200" b="1" kern="100" dirty="0">
                          <a:latin typeface="Calibri"/>
                          <a:ea typeface="宋体"/>
                          <a:cs typeface="Arial"/>
                        </a:rPr>
                        <a:t>2008 x64</a:t>
                      </a:r>
                      <a:r>
                        <a:rPr lang="zh-CN" sz="1200" b="1" kern="100" dirty="0">
                          <a:latin typeface="Calibri"/>
                          <a:ea typeface="宋体"/>
                          <a:cs typeface="Arial"/>
                        </a:rPr>
                        <a:t>）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控制面板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外观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显示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-&gt;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屏幕保护程序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：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5354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检查方法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检查是否启用了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在恢复时使用密码保护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，并设置等待时间为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15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分钟或者更短，两项都满足为符合要求。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727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配置方法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设置等待时间为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”15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分钟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；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勾选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在恢复时使用密码保护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”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选择框。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534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Arial"/>
                        </a:rPr>
                        <a:t>适用版本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Windows Server 2003 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Windows 2000 Server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Arial"/>
                        </a:rPr>
                        <a:t>Windows Server 2008 X64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78437"/>
              </p:ext>
            </p:extLst>
          </p:nvPr>
        </p:nvGraphicFramePr>
        <p:xfrm>
          <a:off x="504664" y="966059"/>
          <a:ext cx="1547961" cy="444131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47961"/>
              </a:tblGrid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4312" y="1137320"/>
            <a:ext cx="1521274" cy="85252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网络设备安全配置规范</a:t>
            </a:r>
            <a:endParaRPr lang="en-US" altLang="zh-CN" sz="1600" dirty="0" smtClean="0"/>
          </a:p>
          <a:p>
            <a:pPr algn="ctr"/>
            <a:endParaRPr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792" y="2088683"/>
            <a:ext cx="152127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安全设备安全配置规范</a:t>
            </a:r>
            <a:endParaRPr lang="en-US" altLang="zh-CN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6792" y="2925425"/>
            <a:ext cx="1521274" cy="59091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主机操作系统安全配置规范</a:t>
            </a:r>
            <a:endParaRPr lang="en-US" altLang="zh-C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8504" y="3815374"/>
            <a:ext cx="162370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桌面终端操作系统安全配置规范</a:t>
            </a:r>
            <a:endParaRPr lang="en-US" altLang="zh-CN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692" y="4631535"/>
            <a:ext cx="1695712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数据库系统安全配置规范</a:t>
            </a:r>
            <a:endParaRPr lang="en-US" altLang="zh-CN" sz="1600" dirty="0" smtClean="0"/>
          </a:p>
        </p:txBody>
      </p:sp>
      <p:sp>
        <p:nvSpPr>
          <p:cNvPr id="43" name="矩形 2"/>
          <p:cNvSpPr/>
          <p:nvPr/>
        </p:nvSpPr>
        <p:spPr bwMode="auto">
          <a:xfrm rot="2700000">
            <a:off x="8232476" y="1760171"/>
            <a:ext cx="1152000" cy="396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8" tIns="91428" rIns="91428" bIns="91428" numCol="1" rtlCol="0" anchor="ctr" anchorCtr="0" compatLnSpc="1">
            <a:prstTxWarp prst="textNoShape">
              <a:avLst/>
            </a:prstTxWarp>
          </a:bodyPr>
          <a:lstStyle/>
          <a:p>
            <a:pPr marL="93651" indent="-93651" algn="ctr" defTabSz="9142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en-US" sz="2500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Freeform 38"/>
          <p:cNvSpPr/>
          <p:nvPr/>
        </p:nvSpPr>
        <p:spPr>
          <a:xfrm>
            <a:off x="2019869" y="3945632"/>
            <a:ext cx="1378429" cy="2664296"/>
          </a:xfrm>
          <a:custGeom>
            <a:avLst/>
            <a:gdLst>
              <a:gd name="connsiteX0" fmla="*/ 0 w 696686"/>
              <a:gd name="connsiteY0" fmla="*/ 0 h 5341257"/>
              <a:gd name="connsiteX1" fmla="*/ 696686 w 696686"/>
              <a:gd name="connsiteY1" fmla="*/ 6241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341257"/>
              <a:gd name="connsiteX1" fmla="*/ 696686 w 696686"/>
              <a:gd name="connsiteY1" fmla="*/ 4018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6" h="5088888">
                <a:moveTo>
                  <a:pt x="0" y="0"/>
                </a:moveTo>
                <a:lnTo>
                  <a:pt x="696686" y="149446"/>
                </a:lnTo>
                <a:lnTo>
                  <a:pt x="696686" y="50888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E5F8FF"/>
              </a:gs>
              <a:gs pos="100000">
                <a:schemeClr val="bg1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配置检查依据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桌面系统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7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457"/>
              </p:ext>
            </p:extLst>
          </p:nvPr>
        </p:nvGraphicFramePr>
        <p:xfrm>
          <a:off x="504664" y="966059"/>
          <a:ext cx="1547961" cy="444131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47961"/>
              </a:tblGrid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  <a:tr h="888262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97536" marR="97536" marT="48768" marB="48768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4312" y="1137320"/>
            <a:ext cx="1521274" cy="85252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网络设备安全配置规范</a:t>
            </a:r>
            <a:endParaRPr lang="en-US" altLang="zh-CN" sz="1600" dirty="0" smtClean="0"/>
          </a:p>
          <a:p>
            <a:pPr algn="ctr"/>
            <a:endParaRPr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792" y="2088683"/>
            <a:ext cx="152127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安全设备安全配置规范</a:t>
            </a:r>
            <a:endParaRPr lang="en-US" altLang="zh-CN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6792" y="2925425"/>
            <a:ext cx="1521274" cy="590919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zh-CN" sz="1600" dirty="0" smtClean="0"/>
              <a:t>主机操作系统安全配置规范</a:t>
            </a:r>
            <a:endParaRPr lang="en-US" altLang="zh-C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8504" y="3801616"/>
            <a:ext cx="1623704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桌面终端操作系统安全配置规范</a:t>
            </a:r>
            <a:endParaRPr lang="en-US" altLang="zh-CN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8692" y="4631535"/>
            <a:ext cx="1695712" cy="602782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 defTabSz="957878">
              <a:lnSpc>
                <a:spcPct val="106000"/>
              </a:lnSpc>
              <a:spcBef>
                <a:spcPts val="1344"/>
              </a:spcBef>
              <a:defRPr/>
            </a:pPr>
            <a:r>
              <a:rPr lang="zh-CN" altLang="zh-CN" sz="1600" dirty="0" smtClean="0"/>
              <a:t>数据库系统安全配置规范</a:t>
            </a:r>
            <a:endParaRPr lang="en-US" altLang="zh-CN" sz="1600" dirty="0" smtClean="0"/>
          </a:p>
        </p:txBody>
      </p:sp>
      <p:sp>
        <p:nvSpPr>
          <p:cNvPr id="62" name="Freeform 38"/>
          <p:cNvSpPr/>
          <p:nvPr/>
        </p:nvSpPr>
        <p:spPr>
          <a:xfrm>
            <a:off x="2140496" y="4850204"/>
            <a:ext cx="1470324" cy="2114382"/>
          </a:xfrm>
          <a:custGeom>
            <a:avLst/>
            <a:gdLst>
              <a:gd name="connsiteX0" fmla="*/ 0 w 696686"/>
              <a:gd name="connsiteY0" fmla="*/ 0 h 5341257"/>
              <a:gd name="connsiteX1" fmla="*/ 696686 w 696686"/>
              <a:gd name="connsiteY1" fmla="*/ 6241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341257"/>
              <a:gd name="connsiteX1" fmla="*/ 696686 w 696686"/>
              <a:gd name="connsiteY1" fmla="*/ 401815 h 5341257"/>
              <a:gd name="connsiteX2" fmla="*/ 696686 w 696686"/>
              <a:gd name="connsiteY2" fmla="*/ 5341257 h 5341257"/>
              <a:gd name="connsiteX3" fmla="*/ 0 w 696686"/>
              <a:gd name="connsiteY3" fmla="*/ 0 h 5341257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  <a:gd name="connsiteX0" fmla="*/ 0 w 696686"/>
              <a:gd name="connsiteY0" fmla="*/ 0 h 5088888"/>
              <a:gd name="connsiteX1" fmla="*/ 696686 w 696686"/>
              <a:gd name="connsiteY1" fmla="*/ 149446 h 5088888"/>
              <a:gd name="connsiteX2" fmla="*/ 696686 w 696686"/>
              <a:gd name="connsiteY2" fmla="*/ 5088888 h 5088888"/>
              <a:gd name="connsiteX3" fmla="*/ 0 w 696686"/>
              <a:gd name="connsiteY3" fmla="*/ 0 h 508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6" h="5088888">
                <a:moveTo>
                  <a:pt x="0" y="0"/>
                </a:moveTo>
                <a:lnTo>
                  <a:pt x="696686" y="149446"/>
                </a:lnTo>
                <a:lnTo>
                  <a:pt x="696686" y="50888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E5F8FF"/>
              </a:gs>
              <a:gs pos="100000">
                <a:schemeClr val="bg1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24" tIns="48762" rIns="97524" bIns="48762" rtlCol="0" anchor="ctr"/>
          <a:lstStyle/>
          <a:p>
            <a:pPr algn="ctr">
              <a:lnSpc>
                <a:spcPct val="110000"/>
              </a:lnSpc>
              <a:spcBef>
                <a:spcPts val="320"/>
              </a:spcBef>
            </a:pPr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0825" y="1048139"/>
            <a:ext cx="3974228" cy="393954"/>
          </a:xfrm>
          <a:prstGeom prst="rect">
            <a:avLst/>
          </a:prstGeom>
          <a:noFill/>
        </p:spPr>
        <p:txBody>
          <a:bodyPr wrap="square" lIns="97524" tIns="48762" rIns="97524" bIns="48762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比较分析 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629423" y="975162"/>
          <a:ext cx="5832648" cy="553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65"/>
                <a:gridCol w="4660283"/>
              </a:tblGrid>
              <a:tr h="37182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安全配置编号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数据库</a:t>
                      </a:r>
                      <a:r>
                        <a:rPr lang="en-US" sz="1200" b="1" kern="10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-ORACLE-</a:t>
                      </a:r>
                      <a:r>
                        <a:rPr lang="zh-CN" sz="1200" b="1" kern="10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配置</a:t>
                      </a:r>
                      <a:r>
                        <a:rPr lang="en-US" sz="1200" b="1" kern="10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-1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86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Calibri"/>
                          <a:ea typeface="宋体"/>
                          <a:cs typeface="Times New Roman"/>
                        </a:rPr>
                        <a:t>配置名称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Calibri"/>
                          <a:ea typeface="宋体"/>
                          <a:cs typeface="Times New Roman"/>
                        </a:rPr>
                        <a:t>共享账户检查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36000" marB="0"/>
                </a:tc>
              </a:tr>
              <a:tr h="832388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Calibri"/>
                          <a:ea typeface="宋体"/>
                          <a:cs typeface="Times New Roman"/>
                        </a:rPr>
                        <a:t>配置要求内容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数据库应按照用户分配账号，避免不同用户间共享账号。共享账号带来管理和操作记录无法对应到各个用户使用者，以造成审计和记录不便，存在安全风险。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36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Calibri"/>
                          <a:ea typeface="宋体"/>
                          <a:cs typeface="Times New Roman"/>
                        </a:rPr>
                        <a:t>操作指南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mtClean="0">
                          <a:latin typeface="Calibri"/>
                          <a:ea typeface="宋体"/>
                          <a:cs typeface="Times New Roman"/>
                        </a:rPr>
                        <a:t>输出当前数据库所有用户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5739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Calibri"/>
                          <a:ea typeface="宋体"/>
                          <a:cs typeface="Times New Roman"/>
                        </a:rPr>
                        <a:t>检查方法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mtClean="0">
                          <a:latin typeface="Calibri"/>
                          <a:ea typeface="宋体"/>
                          <a:cs typeface="Times New Roman"/>
                        </a:rPr>
                        <a:t>无共享账户为符合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288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Calibri"/>
                          <a:ea typeface="宋体"/>
                          <a:cs typeface="Times New Roman"/>
                        </a:rPr>
                        <a:t>配置方法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参考配置操作</a:t>
                      </a:r>
                      <a:endParaRPr lang="zh-CN" sz="120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新建不同用户参考操作：</a:t>
                      </a: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create user abc1 identified by password1;</a:t>
                      </a:r>
                      <a:endParaRPr lang="zh-CN" sz="120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create user abc2 identified by password2;</a:t>
                      </a:r>
                      <a:endParaRPr lang="zh-CN" sz="120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建立</a:t>
                      </a:r>
                      <a:r>
                        <a:rPr 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role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，并给</a:t>
                      </a:r>
                      <a:r>
                        <a:rPr 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role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授权，把</a:t>
                      </a:r>
                      <a:r>
                        <a:rPr 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role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赋给不同的用户</a:t>
                      </a:r>
                    </a:p>
                    <a:p>
                      <a:pPr marL="342900" lvl="0" indent="-342900" algn="l">
                        <a:lnSpc>
                          <a:spcPct val="12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补充操作说明</a:t>
                      </a:r>
                      <a:endParaRPr lang="zh-CN" sz="1200" kern="1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dirty="0" smtClean="0">
                          <a:latin typeface="Calibri"/>
                          <a:ea typeface="宋体"/>
                          <a:cs typeface="Times New Roman"/>
                        </a:rPr>
                        <a:t>abc1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200" i="1" kern="100" dirty="0" smtClean="0">
                          <a:latin typeface="Calibri"/>
                          <a:ea typeface="宋体"/>
                          <a:cs typeface="Times New Roman"/>
                        </a:rPr>
                        <a:t>abc2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是两个不同的账号名称，可根据不同用户，取不同的名称；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01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Calibri"/>
                          <a:ea typeface="宋体"/>
                          <a:cs typeface="Times New Roman"/>
                        </a:rPr>
                        <a:t>适用版本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oracle 10.x</a:t>
                      </a: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 dirty="0" smtClean="0">
                          <a:latin typeface="Calibri"/>
                          <a:ea typeface="宋体"/>
                          <a:cs typeface="Times New Roman"/>
                        </a:rPr>
                        <a:t>oracle 11.x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3" name="矩形 2"/>
          <p:cNvSpPr/>
          <p:nvPr/>
        </p:nvSpPr>
        <p:spPr bwMode="auto">
          <a:xfrm rot="2700000">
            <a:off x="8232476" y="1198589"/>
            <a:ext cx="1152000" cy="396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8" tIns="91428" rIns="91428" bIns="91428" numCol="1" rtlCol="0" anchor="ctr" anchorCtr="0" compatLnSpc="1">
            <a:prstTxWarp prst="textNoShape">
              <a:avLst/>
            </a:prstTxWarp>
          </a:bodyPr>
          <a:lstStyle/>
          <a:p>
            <a:pPr marL="93651" indent="-93651" algn="ctr" defTabSz="9142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en-US" sz="2500" dirty="0" smtClean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配置检查依据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08596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检查流程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2189" y="480060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6 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中间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件检查与加固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4257680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数据库检查与加固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189" y="3714751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主机系统检查与加固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17182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网路设备检查与加固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262889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安全加固流程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774839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安全加固流程</a:t>
            </a:r>
            <a:endParaRPr lang="zh-CN" altLang="en-US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101609687"/>
              </p:ext>
            </p:extLst>
          </p:nvPr>
        </p:nvGraphicFramePr>
        <p:xfrm>
          <a:off x="197802" y="1109773"/>
          <a:ext cx="9215502" cy="55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2140496" y="1325797"/>
            <a:ext cx="2592288" cy="936104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b="1" dirty="0">
                <a:solidFill>
                  <a:schemeClr val="bg1"/>
                </a:solidFill>
              </a:rPr>
              <a:t>通过自动化设备检查形成检查报告</a:t>
            </a:r>
          </a:p>
        </p:txBody>
      </p:sp>
      <p:sp>
        <p:nvSpPr>
          <p:cNvPr id="5" name="矩形 4"/>
          <p:cNvSpPr/>
          <p:nvPr/>
        </p:nvSpPr>
        <p:spPr>
          <a:xfrm>
            <a:off x="3796680" y="2711555"/>
            <a:ext cx="2592288" cy="936104"/>
          </a:xfrm>
          <a:prstGeom prst="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b="1" dirty="0">
                <a:solidFill>
                  <a:schemeClr val="bg1"/>
                </a:solidFill>
              </a:rPr>
              <a:t>参照</a:t>
            </a:r>
            <a:r>
              <a:rPr lang="zh-CN" altLang="en-US" b="1" dirty="0" smtClean="0">
                <a:solidFill>
                  <a:schemeClr val="bg1"/>
                </a:solidFill>
              </a:rPr>
              <a:t>基线要求以及</a:t>
            </a:r>
            <a:r>
              <a:rPr lang="zh-CN" altLang="en-US" b="1" dirty="0">
                <a:solidFill>
                  <a:schemeClr val="bg1"/>
                </a:solidFill>
              </a:rPr>
              <a:t>操作</a:t>
            </a:r>
            <a:r>
              <a:rPr lang="zh-CN" altLang="en-US" b="1" dirty="0" smtClean="0">
                <a:solidFill>
                  <a:schemeClr val="bg1"/>
                </a:solidFill>
              </a:rPr>
              <a:t>手册制定计划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505" y="4134109"/>
            <a:ext cx="2592288" cy="93610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</a:rPr>
              <a:t>根据计划分配次进行加固并记录操作过程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30156" y="5557450"/>
            <a:ext cx="2592288" cy="93610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</a:rPr>
              <a:t>加固完成后再次检查，已上线需试运行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个月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3 -2.08333E-6 L -0.11811 -2.08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3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历史案例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702524"/>
            <a:ext cx="9289032" cy="446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32" y="1884724"/>
            <a:ext cx="6733894" cy="523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4" y="1527860"/>
            <a:ext cx="53625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88" y="1527860"/>
            <a:ext cx="5148572" cy="3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04" y="2475801"/>
            <a:ext cx="57340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3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 smtClean="0"/>
              <a:t>加固目的及方法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08529226"/>
              </p:ext>
            </p:extLst>
          </p:nvPr>
        </p:nvGraphicFramePr>
        <p:xfrm>
          <a:off x="288032" y="921296"/>
          <a:ext cx="919728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97748"/>
              </p:ext>
            </p:extLst>
          </p:nvPr>
        </p:nvGraphicFramePr>
        <p:xfrm>
          <a:off x="556320" y="3829546"/>
          <a:ext cx="8784976" cy="1628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726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</a:t>
            </a:r>
            <a:r>
              <a:rPr lang="zh-CN" altLang="en-US" dirty="0"/>
              <a:t>参考</a:t>
            </a:r>
            <a:r>
              <a:rPr lang="zh-CN" altLang="en-US" dirty="0" smtClean="0"/>
              <a:t>手册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6" y="790575"/>
            <a:ext cx="6048672" cy="631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223734" y="1641376"/>
            <a:ext cx="3261578" cy="864096"/>
            <a:chOff x="6223734" y="1641376"/>
            <a:chExt cx="3261578" cy="864096"/>
          </a:xfrm>
        </p:grpSpPr>
        <p:sp>
          <p:nvSpPr>
            <p:cNvPr id="5" name="圆角矩形 4"/>
            <p:cNvSpPr/>
            <p:nvPr/>
          </p:nvSpPr>
          <p:spPr>
            <a:xfrm>
              <a:off x="7181056" y="1641376"/>
              <a:ext cx="2304256" cy="864096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latin typeface="+mn-ea"/>
                </a:rPr>
                <a:t>版本：当前主流版本</a:t>
              </a:r>
              <a:endParaRPr lang="en-US" altLang="zh-CN" sz="1600" b="1" dirty="0" smtClean="0">
                <a:latin typeface="+mn-ea"/>
              </a:endParaRPr>
            </a:p>
            <a:p>
              <a:r>
                <a:rPr lang="zh-CN" altLang="en-US" sz="1600" b="1" dirty="0" smtClean="0">
                  <a:latin typeface="+mn-ea"/>
                </a:rPr>
                <a:t>配置操作：操作命令</a:t>
              </a: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223734" y="1929408"/>
              <a:ext cx="864096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23734" y="3513584"/>
            <a:ext cx="3333586" cy="1584176"/>
            <a:chOff x="6223734" y="3513584"/>
            <a:chExt cx="3333586" cy="1584176"/>
          </a:xfrm>
        </p:grpSpPr>
        <p:sp>
          <p:nvSpPr>
            <p:cNvPr id="10" name="圆角矩形 9"/>
            <p:cNvSpPr/>
            <p:nvPr/>
          </p:nvSpPr>
          <p:spPr>
            <a:xfrm>
              <a:off x="7253064" y="3513584"/>
              <a:ext cx="2304256" cy="1584176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latin typeface="+mn-ea"/>
                </a:rPr>
                <a:t>判断条件：检查安全点</a:t>
              </a:r>
              <a:endParaRPr lang="en-US" altLang="zh-CN" sz="1600" b="1" dirty="0" smtClean="0">
                <a:latin typeface="+mn-ea"/>
              </a:endParaRPr>
            </a:p>
            <a:p>
              <a:r>
                <a:rPr lang="zh-CN" altLang="en-US" sz="1600" b="1" dirty="0" smtClean="0">
                  <a:latin typeface="+mn-ea"/>
                </a:rPr>
                <a:t>检查操作：操作命令</a:t>
              </a:r>
              <a:endParaRPr lang="en-US" altLang="zh-CN" sz="1600" b="1" dirty="0" smtClean="0">
                <a:latin typeface="+mn-ea"/>
              </a:endParaRPr>
            </a:p>
            <a:p>
              <a:r>
                <a:rPr lang="zh-CN" altLang="en-US" sz="1600" b="1" dirty="0">
                  <a:latin typeface="+mn-ea"/>
                </a:rPr>
                <a:t>补充</a:t>
              </a:r>
              <a:r>
                <a:rPr lang="zh-CN" altLang="en-US" sz="1600" b="1" dirty="0" smtClean="0">
                  <a:latin typeface="+mn-ea"/>
                </a:rPr>
                <a:t>说明：注意事项</a:t>
              </a: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6223734" y="3983615"/>
              <a:ext cx="864096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23734" y="5457800"/>
            <a:ext cx="3333586" cy="580256"/>
            <a:chOff x="6223734" y="5457800"/>
            <a:chExt cx="3333586" cy="580256"/>
          </a:xfrm>
        </p:grpSpPr>
        <p:sp>
          <p:nvSpPr>
            <p:cNvPr id="13" name="右箭头 12"/>
            <p:cNvSpPr/>
            <p:nvPr/>
          </p:nvSpPr>
          <p:spPr>
            <a:xfrm>
              <a:off x="6223734" y="5606873"/>
              <a:ext cx="864096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253064" y="5457800"/>
              <a:ext cx="2304256" cy="580256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latin typeface="+mn-ea"/>
                </a:rPr>
                <a:t>参照依据：等保三级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23734" y="6465912"/>
            <a:ext cx="3333586" cy="724272"/>
            <a:chOff x="6223734" y="6465912"/>
            <a:chExt cx="3333586" cy="724272"/>
          </a:xfrm>
        </p:grpSpPr>
        <p:sp>
          <p:nvSpPr>
            <p:cNvPr id="4" name="右箭头 3"/>
            <p:cNvSpPr/>
            <p:nvPr/>
          </p:nvSpPr>
          <p:spPr>
            <a:xfrm>
              <a:off x="6223734" y="6813289"/>
              <a:ext cx="864096" cy="2880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253064" y="6465912"/>
              <a:ext cx="2304256" cy="72427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latin typeface="+mn-ea"/>
                </a:rPr>
                <a:t>备注：自动化设备无法判断</a:t>
              </a:r>
              <a:endParaRPr lang="zh-CN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4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加固</a:t>
            </a:r>
            <a:r>
              <a:rPr lang="zh-CN" altLang="en-US" dirty="0" smtClean="0"/>
              <a:t>进度</a:t>
            </a:r>
            <a:r>
              <a:rPr lang="zh-CN" altLang="en-US" dirty="0"/>
              <a:t>跟踪表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60326"/>
              </p:ext>
            </p:extLst>
          </p:nvPr>
        </p:nvGraphicFramePr>
        <p:xfrm>
          <a:off x="268288" y="1065312"/>
          <a:ext cx="9289031" cy="5524829"/>
        </p:xfrm>
        <a:graphic>
          <a:graphicData uri="http://schemas.openxmlformats.org/drawingml/2006/table">
            <a:tbl>
              <a:tblPr/>
              <a:tblGrid>
                <a:gridCol w="994731"/>
                <a:gridCol w="877477"/>
                <a:gridCol w="1872208"/>
                <a:gridCol w="936104"/>
                <a:gridCol w="432048"/>
                <a:gridCol w="339401"/>
                <a:gridCol w="1676823"/>
                <a:gridCol w="720080"/>
                <a:gridCol w="792088"/>
                <a:gridCol w="648071"/>
              </a:tblGrid>
              <a:tr h="4834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样例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文档说明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加固日期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实施人确认签字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负责人确认签字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后续问题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4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IP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地址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、符合：做过配置，且符合合规要求；</a:t>
                      </a:r>
                      <a:b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、不符合：做过配置，但未达到合规要求；</a:t>
                      </a:r>
                      <a:b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、需加固：未做过配置，需要进行配置；</a:t>
                      </a:r>
                      <a:b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、不适用：不适合项；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设备所在地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2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域名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主机名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2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操作系统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版本号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64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检查项目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检查类别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检查方法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当前状态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符合状态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安全建议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客户建议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加固记录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622094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帐号口令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配置默认级别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display current-configuration，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检查是否配置了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user privilege level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endParaRPr 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user privilege level 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不符合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交换机命令级别共分为访问、监控、系统、管理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4 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个级别，分别对应标识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0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、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、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、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。配置登录默认级别为访问级（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0-VISIT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user privilege level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密码认证登录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display current-configuration，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检查是否配置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authentication-mode password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authentication-mode scheme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user privilege level 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符合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通过控制台和远程终端，需要密码才能登录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. 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口令长度至少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8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位，并包括数字、小写字母、大写字母和特殊符号四类中至少两类。且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次以内不得设置相同的口令。密码应至少每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天进行更换。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4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设置访问级密码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display current-configuration ，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检查是否配置了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super password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super password level 3 cipher '[6GECW836_"..$6++O5YQ!!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符合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用户可以无条件切换到比当前低的用户级别，但是当使用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AUX 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或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VTY 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用户界面登录，并且从低级别往高级别切换时，需要输入级别切换密码（级别切换密码可以通过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super password 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命令设置）。如果输入的密码错误或者没有配置级别切换密码，切换操作失败。因此，在进行切换操作前，请先配置级别切换密码。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加密口令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display current-configuration ，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检查是否有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super password level 1 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  <a:t>cipher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password1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super password level 3 cipher '[6GECW836_"..$6++O5YQ!!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符合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静态口令必须使用不可逆加密算法加密后保存于配置文件中。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08596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检查流程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2189" y="480060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6 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中间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件检查与加固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4257680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数据库检查与加固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189" y="3714751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主机系统检查与加固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17182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网路设备检查与加固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262889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安全加固流程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30560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检查内容以及安全</a:t>
            </a:r>
            <a:r>
              <a:rPr lang="zh-CN" altLang="en-US" dirty="0" smtClean="0"/>
              <a:t>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网络设备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0" y="1018678"/>
            <a:ext cx="8640000" cy="55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1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检查内容以及安全</a:t>
            </a:r>
            <a:r>
              <a:rPr lang="zh-CN" altLang="en-US" dirty="0" smtClean="0"/>
              <a:t>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网络设备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0" y="705271"/>
            <a:ext cx="8712968" cy="654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69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检查内容以及安全</a:t>
            </a:r>
            <a:r>
              <a:rPr lang="zh-CN" altLang="en-US" dirty="0" smtClean="0"/>
              <a:t>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安全设备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0" y="921296"/>
            <a:ext cx="8640000" cy="59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08596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检查流程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2189" y="480060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6 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中间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件检查与加固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4257680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数据库检查与加固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189" y="3714751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主机系统检查与加固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17182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网路设备检查与加固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262889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安全加固流程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30560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检查内容以及安全点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1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08596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检查流程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2189" y="480060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6 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中间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件检查与加固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4257680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数据库检查与加固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189" y="3714751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主机系统检查与加固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17182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网路设备检查与加固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262889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安全加固流程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30560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日常运维的苦恼</a:t>
            </a:r>
            <a:endParaRPr lang="zh-CN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12" y="4838912"/>
            <a:ext cx="1860724" cy="242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爆炸形 1 9"/>
          <p:cNvSpPr/>
          <p:nvPr/>
        </p:nvSpPr>
        <p:spPr>
          <a:xfrm>
            <a:off x="177808" y="815684"/>
            <a:ext cx="4058220" cy="2457873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重要服务器系统存在弱口令账户，被恶意用户轻松突破</a:t>
            </a:r>
          </a:p>
        </p:txBody>
      </p:sp>
      <p:sp>
        <p:nvSpPr>
          <p:cNvPr id="11" name="爆炸形 1 10"/>
          <p:cNvSpPr/>
          <p:nvPr/>
        </p:nvSpPr>
        <p:spPr>
          <a:xfrm>
            <a:off x="676186" y="2812706"/>
            <a:ext cx="3817223" cy="2684403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发生安全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问题，却由于缺乏有效的日志记录而无法溯源</a:t>
            </a:r>
          </a:p>
        </p:txBody>
      </p:sp>
      <p:sp>
        <p:nvSpPr>
          <p:cNvPr id="12" name="爆炸形 2 11"/>
          <p:cNvSpPr/>
          <p:nvPr/>
        </p:nvSpPr>
        <p:spPr>
          <a:xfrm>
            <a:off x="5546293" y="711420"/>
            <a:ext cx="3915826" cy="2562138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操作系统、应用系统版本漏洞未及时修补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，可被远程利用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爆炸形 2 12"/>
          <p:cNvSpPr/>
          <p:nvPr/>
        </p:nvSpPr>
        <p:spPr>
          <a:xfrm>
            <a:off x="2349312" y="4732920"/>
            <a:ext cx="3951425" cy="2457873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设备类型太多，不知道什么样的配置是安全的</a:t>
            </a:r>
          </a:p>
        </p:txBody>
      </p:sp>
      <p:sp>
        <p:nvSpPr>
          <p:cNvPr id="14" name="爆炸形 2 13"/>
          <p:cNvSpPr/>
          <p:nvPr/>
        </p:nvSpPr>
        <p:spPr>
          <a:xfrm>
            <a:off x="5695563" y="3326932"/>
            <a:ext cx="3951425" cy="2457873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访问控制设置不严格，为恶意用户提供了可乘之机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检查内容以及安全点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1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08596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检查流程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2189" y="480060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6 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中间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件检查与加固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4257680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数据库检查与加固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189" y="3714751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主机系统检查与加固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17182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网路设备检查与加固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262889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安全加固流程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30560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检查内容以及安全</a:t>
            </a:r>
            <a:r>
              <a:rPr lang="zh-CN" altLang="en-US" dirty="0" smtClean="0"/>
              <a:t>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中间件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2" y="1087544"/>
            <a:ext cx="8640000" cy="53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1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7" y="854918"/>
            <a:ext cx="433387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基线参考文档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8" y="921296"/>
            <a:ext cx="5037190" cy="602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5" y="849288"/>
            <a:ext cx="2517439" cy="35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032" y="860977"/>
            <a:ext cx="2502041" cy="351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28" y="2289448"/>
            <a:ext cx="2543571" cy="355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184" y="2289448"/>
            <a:ext cx="2530889" cy="355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51" y="3682676"/>
            <a:ext cx="2532599" cy="35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 &amp; A</a:t>
            </a:r>
          </a:p>
        </p:txBody>
      </p:sp>
      <p:pic>
        <p:nvPicPr>
          <p:cNvPr id="67587" name="Picture 4" descr="npo0000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0523" y="2062481"/>
            <a:ext cx="4690533" cy="354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828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非常感谢您的耐心倾听！谢谢！</a:t>
            </a:r>
            <a:endParaRPr lang="zh-CN" alt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3726" y="1353344"/>
            <a:ext cx="33147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35038"/>
              </p:ext>
            </p:extLst>
          </p:nvPr>
        </p:nvGraphicFramePr>
        <p:xfrm>
          <a:off x="2627313" y="4292302"/>
          <a:ext cx="4656137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剪辑" r:id="rId4" imgW="5349875" imgH="2911475" progId="MS_ClipArt_Gallery.2">
                  <p:embed/>
                </p:oleObj>
              </mc:Choice>
              <mc:Fallback>
                <p:oleObj name="剪辑" r:id="rId4" imgW="5349875" imgH="2911475" progId="MS_ClipArt_Gallery.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2302"/>
                        <a:ext cx="4656137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3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潜在威胁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应对方法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1399" y="892494"/>
            <a:ext cx="8366715" cy="59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需要一套完善的安全配置知识库</a:t>
            </a:r>
            <a:endParaRPr lang="en-US" altLang="zh-CN" sz="28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规定了适用范围内设备最低安全配置要求和推荐（可选）采用的安全配置要求，形成一套完善的安全配置库；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能够自动化的对所属资产设备进行安全配置检查；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能够指导安全加固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59" y="3875591"/>
            <a:ext cx="3787841" cy="314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6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Checklist</a:t>
            </a:r>
            <a:endParaRPr lang="zh-CN" altLang="en-US" dirty="0"/>
          </a:p>
        </p:txBody>
      </p:sp>
      <p:sp>
        <p:nvSpPr>
          <p:cNvPr id="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28328" y="777280"/>
            <a:ext cx="8891308" cy="556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482" tIns="48741" rIns="97482" bIns="48741"/>
          <a:lstStyle/>
          <a:p>
            <a:pPr marL="186162" indent="-186162" eaLnBrk="0" hangingPunct="0">
              <a:lnSpc>
                <a:spcPct val="180000"/>
              </a:lnSpc>
              <a:buFontTx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大量的安全评估实践，形成全面的安全检查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Checklist</a:t>
            </a:r>
          </a:p>
          <a:p>
            <a:pPr marL="673812" lvl="1" indent="-186162" eaLnBrk="0" hangingPunct="0">
              <a:lnSpc>
                <a:spcPct val="180000"/>
              </a:lnSpc>
              <a:buFontTx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数据库安全评估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checklist</a:t>
            </a:r>
          </a:p>
          <a:p>
            <a:pPr marL="673812" lvl="1" indent="-186162" eaLnBrk="0" hangingPunct="0">
              <a:lnSpc>
                <a:spcPct val="180000"/>
              </a:lnSpc>
              <a:buFontTx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中间件安全评估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checklist</a:t>
            </a:r>
          </a:p>
          <a:p>
            <a:pPr marL="673812" lvl="1" indent="-186162" eaLnBrk="0" hangingPunct="0">
              <a:lnSpc>
                <a:spcPct val="180000"/>
              </a:lnSpc>
              <a:buFontTx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checklist</a:t>
            </a:r>
          </a:p>
          <a:p>
            <a:pPr marL="673812" lvl="1" indent="-186162" eaLnBrk="0" hangingPunct="0">
              <a:lnSpc>
                <a:spcPct val="180000"/>
              </a:lnSpc>
              <a:buFontTx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网络设备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checklist</a:t>
            </a:r>
          </a:p>
          <a:p>
            <a:pPr marL="673812" lvl="1" indent="-186162" eaLnBrk="0" hangingPunct="0">
              <a:lnSpc>
                <a:spcPct val="180000"/>
              </a:lnSpc>
              <a:buFontTx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应用服务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checklist</a:t>
            </a:r>
          </a:p>
          <a:p>
            <a:pPr marL="673812" lvl="1" indent="-186162" eaLnBrk="0" hangingPunct="0">
              <a:lnSpc>
                <a:spcPct val="180000"/>
              </a:lnSpc>
              <a:buFontTx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marL="186162" indent="-186162" eaLnBrk="0" hangingPunct="0">
              <a:lnSpc>
                <a:spcPct val="180000"/>
              </a:lnSpc>
              <a:buFontTx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10" y="2255435"/>
            <a:ext cx="4594826" cy="46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01" y="2072706"/>
            <a:ext cx="4416873" cy="500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72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配置规范应用收益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7808" y="1082921"/>
            <a:ext cx="5838141" cy="541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p"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制订相应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的安全配置规范，让运维人员有了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检查配置的默认标准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p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为信息系统入网设置严格准入条件，大大降低由设备配置问题带来的安全风险；</a:t>
            </a:r>
          </a:p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p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统一全网安全配置运维，方便安全管理；</a:t>
            </a:r>
          </a:p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p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明确基础设施配置细则，提高防范利用安全漏洞进行恶意行为的能力；</a:t>
            </a:r>
          </a:p>
          <a:p>
            <a:pPr marL="285750" indent="-28575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p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在制定和实施安全配置规范的过程中，可锻炼和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培养用户内部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安全专家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团队。</a:t>
            </a:r>
            <a:endParaRPr lang="zh-CN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 descr="http://blog.bioethics.net/InvitationCheck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083" y="892493"/>
            <a:ext cx="1707855" cy="611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基线的应用</a:t>
            </a:r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6304267" y="7001936"/>
            <a:ext cx="3373167" cy="237091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en-US" dirty="0" smtClean="0">
                <a:solidFill>
                  <a:prstClr val="white"/>
                </a:solidFill>
              </a:rPr>
              <a:t>© 2011 </a:t>
            </a:r>
            <a:r>
              <a:rPr lang="zh-CN" altLang="en-US" dirty="0" smtClean="0">
                <a:solidFill>
                  <a:prstClr val="white"/>
                </a:solidFill>
              </a:rPr>
              <a:t>北京神州绿盟信息安全科技股份有限公司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0202" y="892493"/>
            <a:ext cx="8019173" cy="61163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600" b="1" dirty="0" smtClean="0">
                <a:solidFill>
                  <a:prstClr val="black"/>
                </a:solidFill>
                <a:latin typeface="宋体"/>
              </a:rPr>
              <a:t>审核检查</a:t>
            </a:r>
            <a:endParaRPr lang="en-US" altLang="zh-CN" sz="2600" b="1" dirty="0" smtClean="0">
              <a:solidFill>
                <a:prstClr val="black"/>
              </a:solidFill>
              <a:latin typeface="宋体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宋体"/>
              </a:rPr>
              <a:t>安全组巡检查，</a:t>
            </a:r>
            <a:endParaRPr lang="en-US" altLang="zh-CN" sz="2100" dirty="0" smtClean="0">
              <a:solidFill>
                <a:prstClr val="black"/>
              </a:solidFill>
              <a:latin typeface="宋体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宋体"/>
              </a:rPr>
              <a:t>第三方设备接入检查</a:t>
            </a:r>
            <a:endParaRPr lang="en-US" altLang="zh-CN" sz="2100" dirty="0" smtClean="0">
              <a:solidFill>
                <a:prstClr val="black"/>
              </a:solidFill>
              <a:latin typeface="宋体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宋体"/>
              </a:rPr>
              <a:t>巡检：重大事件</a:t>
            </a:r>
            <a:endParaRPr lang="en-US" altLang="zh-CN" sz="2400" dirty="0" smtClean="0">
              <a:solidFill>
                <a:prstClr val="black"/>
              </a:solidFill>
              <a:latin typeface="宋体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600" b="1" dirty="0" smtClean="0">
                <a:solidFill>
                  <a:prstClr val="black"/>
                </a:solidFill>
                <a:latin typeface="宋体"/>
              </a:rPr>
              <a:t>日常安全配置维护</a:t>
            </a:r>
            <a:endParaRPr lang="en-US" altLang="zh-CN" sz="2600" b="1" dirty="0" smtClean="0">
              <a:solidFill>
                <a:prstClr val="black"/>
              </a:solidFill>
              <a:latin typeface="宋体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宋体"/>
              </a:rPr>
              <a:t>设备入网：保证新设备达到功能要求</a:t>
            </a:r>
            <a:endParaRPr lang="en-US" altLang="zh-CN" sz="2100" dirty="0" smtClean="0">
              <a:solidFill>
                <a:prstClr val="black"/>
              </a:solidFill>
              <a:latin typeface="宋体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宋体"/>
              </a:rPr>
              <a:t>工程验收：保证验收上线的设备符合配置要求</a:t>
            </a:r>
            <a:endParaRPr lang="en-US" altLang="zh-CN" sz="2100" dirty="0" smtClean="0">
              <a:solidFill>
                <a:prstClr val="black"/>
              </a:solidFill>
              <a:latin typeface="宋体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宋体"/>
              </a:rPr>
              <a:t>日常维护：保证在网设备持续符合配置要求</a:t>
            </a:r>
            <a:endParaRPr lang="en-US" altLang="zh-CN" sz="2100" dirty="0" smtClean="0">
              <a:solidFill>
                <a:prstClr val="black"/>
              </a:solidFill>
              <a:latin typeface="宋体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宋体"/>
              </a:rPr>
              <a:t>安全核查</a:t>
            </a:r>
            <a:r>
              <a:rPr lang="en-US" altLang="zh-CN" sz="2100" dirty="0" smtClean="0">
                <a:solidFill>
                  <a:prstClr val="black"/>
                </a:solidFill>
                <a:latin typeface="宋体"/>
              </a:rPr>
              <a:t>:  </a:t>
            </a:r>
            <a:r>
              <a:rPr lang="zh-CN" altLang="en-US" sz="2100" dirty="0" smtClean="0">
                <a:solidFill>
                  <a:prstClr val="black"/>
                </a:solidFill>
                <a:latin typeface="宋体"/>
              </a:rPr>
              <a:t>日常的定期安全核查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75" y="892493"/>
            <a:ext cx="4747625" cy="312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6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08596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检查流程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12189" y="480060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6 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中间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件检查与加固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4257680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数据库检查与加固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189" y="3714751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主机系统检查与加固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17182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网路设备检查与加固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262889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安全加固流程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</p:tagLst>
</file>

<file path=ppt/theme/theme1.xml><?xml version="1.0" encoding="utf-8"?>
<a:theme xmlns:a="http://schemas.openxmlformats.org/drawingml/2006/main" name="NSFOCUS主题">
  <a:themeElements>
    <a:clrScheme name="PPT2008">
      <a:dk1>
        <a:srgbClr val="284448"/>
      </a:dk1>
      <a:lt1>
        <a:srgbClr val="FFFFFF"/>
      </a:lt1>
      <a:dk2>
        <a:srgbClr val="47677B"/>
      </a:dk2>
      <a:lt2>
        <a:srgbClr val="EFF5F6"/>
      </a:lt2>
      <a:accent1>
        <a:srgbClr val="92BCC2"/>
      </a:accent1>
      <a:accent2>
        <a:srgbClr val="CEE1E3"/>
      </a:accent2>
      <a:accent3>
        <a:srgbClr val="B6D2D6"/>
      </a:accent3>
      <a:accent4>
        <a:srgbClr val="EDF4F5"/>
      </a:accent4>
      <a:accent5>
        <a:srgbClr val="DBE9EB"/>
      </a:accent5>
      <a:accent6>
        <a:srgbClr val="EDF4F5"/>
      </a:accent6>
      <a:hlink>
        <a:srgbClr val="00B0F0"/>
      </a:hlink>
      <a:folHlink>
        <a:srgbClr val="B50D0D"/>
      </a:folHlink>
    </a:clrScheme>
    <a:fontScheme name="PPT2008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PT2008">
    <a:dk1>
      <a:srgbClr val="284448"/>
    </a:dk1>
    <a:lt1>
      <a:srgbClr val="FFFFFF"/>
    </a:lt1>
    <a:dk2>
      <a:srgbClr val="47677B"/>
    </a:dk2>
    <a:lt2>
      <a:srgbClr val="EFF5F6"/>
    </a:lt2>
    <a:accent1>
      <a:srgbClr val="92BCC2"/>
    </a:accent1>
    <a:accent2>
      <a:srgbClr val="CEE1E3"/>
    </a:accent2>
    <a:accent3>
      <a:srgbClr val="B6D2D6"/>
    </a:accent3>
    <a:accent4>
      <a:srgbClr val="EDF4F5"/>
    </a:accent4>
    <a:accent5>
      <a:srgbClr val="DBE9EB"/>
    </a:accent5>
    <a:accent6>
      <a:srgbClr val="EDF4F5"/>
    </a:accent6>
    <a:hlink>
      <a:srgbClr val="00B0F0"/>
    </a:hlink>
    <a:folHlink>
      <a:srgbClr val="B50D0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73800262A4FA145BD0CA523E8D719A9" ma:contentTypeVersion="1" ma:contentTypeDescription="新建文档。" ma:contentTypeScope="" ma:versionID="3565e779b7037ce77d98dd57353f192f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C69F3D2-9DAF-4AC2-A8EB-48CE3D4A6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1CB62D9-C8BD-49CC-AB06-7D77BDDEBC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D5B357-AA76-4155-B536-A6E4D963C16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2564</Words>
  <Application>Microsoft Office PowerPoint</Application>
  <PresentationFormat>自定义</PresentationFormat>
  <Paragraphs>398</Paragraphs>
  <Slides>35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NSFOCUS主题</vt:lpstr>
      <vt:lpstr>剪辑</vt:lpstr>
      <vt:lpstr>配置检查与安全加固</vt:lpstr>
      <vt:lpstr>历史案例</vt:lpstr>
      <vt:lpstr>日常运维的苦恼</vt:lpstr>
      <vt:lpstr>潜在威胁</vt:lpstr>
      <vt:lpstr>应对方法</vt:lpstr>
      <vt:lpstr>Checklist</vt:lpstr>
      <vt:lpstr>配置规范应用收益</vt:lpstr>
      <vt:lpstr>基线的应用</vt:lpstr>
      <vt:lpstr>目录</vt:lpstr>
      <vt:lpstr>配置检查流程</vt:lpstr>
      <vt:lpstr>配置检查工具</vt:lpstr>
      <vt:lpstr>配置检查内容</vt:lpstr>
      <vt:lpstr>配置检查依据-网络设备</vt:lpstr>
      <vt:lpstr>配置检查依据-安全设备</vt:lpstr>
      <vt:lpstr>配置检查依据-主机系统</vt:lpstr>
      <vt:lpstr>配置检查依据-桌面系统</vt:lpstr>
      <vt:lpstr>配置检查依据-数据库</vt:lpstr>
      <vt:lpstr>目录</vt:lpstr>
      <vt:lpstr>安全加固流程</vt:lpstr>
      <vt:lpstr>加固目的及方法</vt:lpstr>
      <vt:lpstr>基线参考手册</vt:lpstr>
      <vt:lpstr>加固进度跟踪表</vt:lpstr>
      <vt:lpstr>目录</vt:lpstr>
      <vt:lpstr>检查内容以及安全点-网络设备</vt:lpstr>
      <vt:lpstr>检查内容以及安全点-网络设备</vt:lpstr>
      <vt:lpstr>检查内容以及安全点-安全设备</vt:lpstr>
      <vt:lpstr>目录</vt:lpstr>
      <vt:lpstr>检查内容以及安全点-操作系统</vt:lpstr>
      <vt:lpstr>目录</vt:lpstr>
      <vt:lpstr>检查内容以及安全点-数据库</vt:lpstr>
      <vt:lpstr>目录</vt:lpstr>
      <vt:lpstr>检查内容以及安全点-中间件</vt:lpstr>
      <vt:lpstr>基线参考文档</vt:lpstr>
      <vt:lpstr>Q &amp; A</vt:lpstr>
      <vt:lpstr>非常感谢您的耐心倾听！谢谢！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PPT标准模版</dc:title>
  <dc:creator>d2tree</dc:creator>
  <cp:lastModifiedBy>Kitt</cp:lastModifiedBy>
  <cp:revision>233</cp:revision>
  <dcterms:created xsi:type="dcterms:W3CDTF">2008-07-03T01:53:54Z</dcterms:created>
  <dcterms:modified xsi:type="dcterms:W3CDTF">2013-12-19T06:30:21Z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0x010100B73800262A4FA145BD0CA523E8D719A9</vt:lpwstr>
  </property>
</Properties>
</file>