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2FD6-4264-458F-A2F5-9C1CBD5F617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6054-A711-4B37-A49D-308874A9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2" y="235080"/>
            <a:ext cx="1575199" cy="15751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726367" y="1696387"/>
            <a:ext cx="84519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</a:t>
            </a:r>
            <a:r>
              <a:rPr lang="zh-CN" altLang="en-US" sz="2000" b="1" dirty="0" smtClean="0"/>
              <a:t>大纲无数字编码， 中英文混杂</a:t>
            </a:r>
            <a:r>
              <a:rPr lang="en-US" sz="2000" b="1" dirty="0" smtClean="0"/>
              <a:t> 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工具部分</a:t>
            </a:r>
            <a:r>
              <a:rPr lang="en-US" altLang="zh-CN" sz="2000" b="1" dirty="0" smtClean="0"/>
              <a:t> – </a:t>
            </a:r>
            <a:r>
              <a:rPr lang="zh-CN" altLang="en-US" sz="2000" b="1" dirty="0" smtClean="0"/>
              <a:t>突出工具的重要性及基础地位</a:t>
            </a:r>
            <a:r>
              <a:rPr lang="en-US" altLang="zh-CN" sz="2000" b="1" dirty="0" smtClean="0"/>
              <a:t>-&gt;</a:t>
            </a:r>
            <a:r>
              <a:rPr lang="zh-CN" altLang="en-US" sz="2000" b="1" dirty="0" smtClean="0"/>
              <a:t>多媒体化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教学视频，动画等）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3. </a:t>
            </a:r>
            <a:r>
              <a:rPr lang="zh-CN" altLang="en-US" sz="2000" b="1" dirty="0" smtClean="0"/>
              <a:t>角色定义 </a:t>
            </a:r>
            <a:r>
              <a:rPr lang="en-US" altLang="zh-CN" sz="2000" b="1" dirty="0" smtClean="0"/>
              <a:t>- </a:t>
            </a:r>
            <a:r>
              <a:rPr lang="zh-CN" altLang="en-US" sz="2000" b="1" dirty="0" smtClean="0"/>
              <a:t>任务执行方⼈</a:t>
            </a:r>
            <a:r>
              <a:rPr lang="zh-CN" altLang="en-US" sz="2000" b="1" dirty="0"/>
              <a:t>才</a:t>
            </a:r>
            <a:r>
              <a:rPr lang="zh-CN" altLang="en-US" sz="2000" b="1" dirty="0" smtClean="0"/>
              <a:t>专长挖掘</a:t>
            </a:r>
            <a:r>
              <a:rPr lang="zh-CN" altLang="en-US" sz="2000" b="1" dirty="0"/>
              <a:t>和分类的⼿</a:t>
            </a:r>
            <a:r>
              <a:rPr lang="zh-CN" altLang="en-US" sz="2000" b="1" dirty="0" smtClean="0"/>
              <a:t>段 与挑战方角色匹配度不够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4. </a:t>
            </a:r>
            <a:r>
              <a:rPr lang="zh-CN" altLang="en-US" sz="2000" b="1" dirty="0" smtClean="0"/>
              <a:t>角色定义 </a:t>
            </a:r>
            <a:r>
              <a:rPr lang="en-US" altLang="zh-CN" sz="2000" b="1" dirty="0" smtClean="0"/>
              <a:t>- </a:t>
            </a:r>
            <a:r>
              <a:rPr lang="zh-CN" altLang="en-US" sz="2000" b="1" dirty="0" smtClean="0"/>
              <a:t>各挑战团队应该制定团内规则，约束各成员行为规范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5. </a:t>
            </a:r>
            <a:r>
              <a:rPr lang="zh-CN" altLang="en-US" sz="2000" b="1" dirty="0" smtClean="0"/>
              <a:t>现场执行 </a:t>
            </a:r>
            <a:r>
              <a:rPr lang="en-US" altLang="zh-CN" sz="2000" b="1" dirty="0" smtClean="0"/>
              <a:t>– </a:t>
            </a:r>
            <a:r>
              <a:rPr lang="zh-CN" altLang="en-US" sz="2000" b="1" dirty="0" smtClean="0"/>
              <a:t>仅选出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组优秀组导致竞争度不够，设立更加合理的分组竞争机制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6. </a:t>
            </a:r>
            <a:r>
              <a:rPr lang="zh-CN" altLang="en-US" sz="2000" b="1" dirty="0" smtClean="0"/>
              <a:t>活动成果展示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– </a:t>
            </a:r>
            <a:r>
              <a:rPr lang="zh-CN" altLang="en-US" sz="2000" b="1" dirty="0" smtClean="0"/>
              <a:t>丰富商业计划书</a:t>
            </a:r>
            <a:r>
              <a:rPr lang="zh-CN" altLang="en-US" sz="2000" b="1" dirty="0" smtClean="0"/>
              <a:t>模板</a:t>
            </a:r>
            <a:endParaRPr lang="en-US" altLang="zh-CN" sz="2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968053" y="314794"/>
            <a:ext cx="667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13 </a:t>
            </a:r>
            <a:r>
              <a:rPr lang="zh-CN" altLang="en-US" sz="4000" dirty="0" smtClean="0"/>
              <a:t>组 </a:t>
            </a:r>
            <a:r>
              <a:rPr lang="en-US" altLang="zh-CN" sz="4000" dirty="0" smtClean="0"/>
              <a:t>H</a:t>
            </a:r>
            <a:r>
              <a:rPr lang="en-US" altLang="zh-CN" sz="4000" baseline="-25000" dirty="0" smtClean="0"/>
              <a:t>2</a:t>
            </a:r>
            <a:r>
              <a:rPr lang="en-US" altLang="zh-CN" sz="4000" dirty="0" smtClean="0"/>
              <a:t>O</a:t>
            </a:r>
            <a:r>
              <a:rPr lang="zh-CN" altLang="en-US" sz="4000" dirty="0" smtClean="0"/>
              <a:t>团队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故事版</a:t>
            </a:r>
            <a:endParaRPr 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439461" y="6094190"/>
            <a:ext cx="187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r>
              <a:rPr lang="zh-CN" altLang="en-US" b="1" dirty="0" smtClean="0"/>
              <a:t>组全体成员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9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Hu, Yue (Iris)</dc:creator>
  <cp:lastModifiedBy>Hu, Yue (Iris)</cp:lastModifiedBy>
  <cp:revision>12</cp:revision>
  <dcterms:created xsi:type="dcterms:W3CDTF">2014-09-03T17:21:11Z</dcterms:created>
  <dcterms:modified xsi:type="dcterms:W3CDTF">2014-09-03T18:30:16Z</dcterms:modified>
</cp:coreProperties>
</file>