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DB2E1-9288-4B0A-906E-9432EF4F872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AE91E52A-A159-492E-9C68-7B7C3B695C00}">
      <dgm:prSet phldrT="[文本]"/>
      <dgm:spPr/>
      <dgm:t>
        <a:bodyPr/>
        <a:lstStyle/>
        <a:p>
          <a:r>
            <a:rPr lang="zh-CN" altLang="en-US" dirty="0" smtClean="0"/>
            <a:t>洗</a:t>
          </a:r>
          <a:endParaRPr lang="zh-CN" altLang="en-US" dirty="0"/>
        </a:p>
      </dgm:t>
    </dgm:pt>
    <dgm:pt modelId="{E6CF32EF-4FE4-48C4-AEB7-A40F26089502}" type="parTrans" cxnId="{D7554C63-A0CA-4160-9409-BDE7749FF0D5}">
      <dgm:prSet/>
      <dgm:spPr/>
      <dgm:t>
        <a:bodyPr/>
        <a:lstStyle/>
        <a:p>
          <a:endParaRPr lang="zh-CN" altLang="en-US"/>
        </a:p>
      </dgm:t>
    </dgm:pt>
    <dgm:pt modelId="{D56D1429-35E4-410C-958F-07ABDB394CC1}" type="sibTrans" cxnId="{D7554C63-A0CA-4160-9409-BDE7749FF0D5}">
      <dgm:prSet/>
      <dgm:spPr/>
      <dgm:t>
        <a:bodyPr/>
        <a:lstStyle/>
        <a:p>
          <a:endParaRPr lang="zh-CN" altLang="en-US"/>
        </a:p>
      </dgm:t>
    </dgm:pt>
    <dgm:pt modelId="{6864CB2B-7B7D-42CC-8FA4-C4F91564EBEB}">
      <dgm:prSet phldrT="[文本]"/>
      <dgm:spPr/>
      <dgm:t>
        <a:bodyPr/>
        <a:lstStyle/>
        <a:p>
          <a:r>
            <a:rPr lang="zh-CN" altLang="en-US" dirty="0" smtClean="0"/>
            <a:t>剪</a:t>
          </a:r>
          <a:endParaRPr lang="zh-CN" altLang="en-US" dirty="0"/>
        </a:p>
      </dgm:t>
    </dgm:pt>
    <dgm:pt modelId="{FB939F7A-2206-47E2-977C-48F5FCC56791}" type="parTrans" cxnId="{3ED08253-343F-4E6E-8DBE-AE97F15CD1F8}">
      <dgm:prSet/>
      <dgm:spPr/>
      <dgm:t>
        <a:bodyPr/>
        <a:lstStyle/>
        <a:p>
          <a:endParaRPr lang="zh-CN" altLang="en-US"/>
        </a:p>
      </dgm:t>
    </dgm:pt>
    <dgm:pt modelId="{582CB3C7-CD06-45D1-B280-295F6C3A4594}" type="sibTrans" cxnId="{3ED08253-343F-4E6E-8DBE-AE97F15CD1F8}">
      <dgm:prSet/>
      <dgm:spPr/>
      <dgm:t>
        <a:bodyPr/>
        <a:lstStyle/>
        <a:p>
          <a:endParaRPr lang="zh-CN" altLang="en-US"/>
        </a:p>
      </dgm:t>
    </dgm:pt>
    <dgm:pt modelId="{16DFE13A-40AB-44B2-B85F-D462C7CB14BA}">
      <dgm:prSet phldrT="[文本]"/>
      <dgm:spPr/>
      <dgm:t>
        <a:bodyPr/>
        <a:lstStyle/>
        <a:p>
          <a:r>
            <a:rPr lang="zh-CN" altLang="en-US" dirty="0" smtClean="0"/>
            <a:t>吹</a:t>
          </a:r>
          <a:endParaRPr lang="zh-CN" altLang="en-US" dirty="0"/>
        </a:p>
      </dgm:t>
    </dgm:pt>
    <dgm:pt modelId="{52AED040-93C9-43FB-A0A8-05D27F19CCFC}" type="parTrans" cxnId="{11AE9299-B9FB-40C5-8F54-DF6B7E5F549B}">
      <dgm:prSet/>
      <dgm:spPr/>
      <dgm:t>
        <a:bodyPr/>
        <a:lstStyle/>
        <a:p>
          <a:endParaRPr lang="zh-CN" altLang="en-US"/>
        </a:p>
      </dgm:t>
    </dgm:pt>
    <dgm:pt modelId="{E4A6FCBB-DB2B-4829-9D20-6EE9C181794A}" type="sibTrans" cxnId="{11AE9299-B9FB-40C5-8F54-DF6B7E5F549B}">
      <dgm:prSet/>
      <dgm:spPr/>
      <dgm:t>
        <a:bodyPr/>
        <a:lstStyle/>
        <a:p>
          <a:endParaRPr lang="zh-CN" altLang="en-US"/>
        </a:p>
      </dgm:t>
    </dgm:pt>
    <dgm:pt modelId="{70E2016A-3734-4BE2-A0CA-FE3E7FCB40E6}" type="pres">
      <dgm:prSet presAssocID="{CCEDB2E1-9288-4B0A-906E-9432EF4F8722}" presName="linearFlow" presStyleCnt="0">
        <dgm:presLayoutVars>
          <dgm:resizeHandles val="exact"/>
        </dgm:presLayoutVars>
      </dgm:prSet>
      <dgm:spPr/>
    </dgm:pt>
    <dgm:pt modelId="{01F6B33D-710E-4458-A87B-3E0D59AC3F42}" type="pres">
      <dgm:prSet presAssocID="{AE91E52A-A159-492E-9C68-7B7C3B695C00}" presName="node" presStyleLbl="node1" presStyleIdx="0" presStyleCnt="3">
        <dgm:presLayoutVars>
          <dgm:bulletEnabled val="1"/>
        </dgm:presLayoutVars>
      </dgm:prSet>
      <dgm:spPr/>
    </dgm:pt>
    <dgm:pt modelId="{B54973A6-0CF8-4894-BD13-4E9BF2822282}" type="pres">
      <dgm:prSet presAssocID="{D56D1429-35E4-410C-958F-07ABDB394CC1}" presName="sibTrans" presStyleLbl="sibTrans2D1" presStyleIdx="0" presStyleCnt="2"/>
      <dgm:spPr/>
    </dgm:pt>
    <dgm:pt modelId="{6F6C7FF9-4687-4993-9371-97E77C73C9C2}" type="pres">
      <dgm:prSet presAssocID="{D56D1429-35E4-410C-958F-07ABDB394CC1}" presName="connectorText" presStyleLbl="sibTrans2D1" presStyleIdx="0" presStyleCnt="2"/>
      <dgm:spPr/>
    </dgm:pt>
    <dgm:pt modelId="{345A135A-A3B4-4207-8A34-FB7449594F4B}" type="pres">
      <dgm:prSet presAssocID="{6864CB2B-7B7D-42CC-8FA4-C4F91564EBEB}" presName="node" presStyleLbl="node1" presStyleIdx="1" presStyleCnt="3">
        <dgm:presLayoutVars>
          <dgm:bulletEnabled val="1"/>
        </dgm:presLayoutVars>
      </dgm:prSet>
      <dgm:spPr/>
    </dgm:pt>
    <dgm:pt modelId="{DC655F4E-0D25-4313-BE12-C93E51334CA6}" type="pres">
      <dgm:prSet presAssocID="{582CB3C7-CD06-45D1-B280-295F6C3A4594}" presName="sibTrans" presStyleLbl="sibTrans2D1" presStyleIdx="1" presStyleCnt="2"/>
      <dgm:spPr/>
    </dgm:pt>
    <dgm:pt modelId="{D5B50F60-1075-4075-ACF9-31D2BDFB331A}" type="pres">
      <dgm:prSet presAssocID="{582CB3C7-CD06-45D1-B280-295F6C3A4594}" presName="connectorText" presStyleLbl="sibTrans2D1" presStyleIdx="1" presStyleCnt="2"/>
      <dgm:spPr/>
    </dgm:pt>
    <dgm:pt modelId="{E1A09D79-BFE3-48EF-A4EF-19D9D50940F8}" type="pres">
      <dgm:prSet presAssocID="{16DFE13A-40AB-44B2-B85F-D462C7CB14BA}" presName="node" presStyleLbl="node1" presStyleIdx="2" presStyleCnt="3">
        <dgm:presLayoutVars>
          <dgm:bulletEnabled val="1"/>
        </dgm:presLayoutVars>
      </dgm:prSet>
      <dgm:spPr/>
    </dgm:pt>
  </dgm:ptLst>
  <dgm:cxnLst>
    <dgm:cxn modelId="{A0D15E6E-8539-4348-8F04-2A2EF6CD4008}" type="presOf" srcId="{CCEDB2E1-9288-4B0A-906E-9432EF4F8722}" destId="{70E2016A-3734-4BE2-A0CA-FE3E7FCB40E6}" srcOrd="0" destOrd="0" presId="urn:microsoft.com/office/officeart/2005/8/layout/process2"/>
    <dgm:cxn modelId="{6DF3EE68-9BCF-412E-9FDF-B9F0CF18E4B7}" type="presOf" srcId="{16DFE13A-40AB-44B2-B85F-D462C7CB14BA}" destId="{E1A09D79-BFE3-48EF-A4EF-19D9D50940F8}" srcOrd="0" destOrd="0" presId="urn:microsoft.com/office/officeart/2005/8/layout/process2"/>
    <dgm:cxn modelId="{A2BF0981-D09E-49C4-B670-26D17935F8A5}" type="presOf" srcId="{AE91E52A-A159-492E-9C68-7B7C3B695C00}" destId="{01F6B33D-710E-4458-A87B-3E0D59AC3F42}" srcOrd="0" destOrd="0" presId="urn:microsoft.com/office/officeart/2005/8/layout/process2"/>
    <dgm:cxn modelId="{EC1C99AB-1F0D-4EEA-B5B3-5C369F6930E9}" type="presOf" srcId="{582CB3C7-CD06-45D1-B280-295F6C3A4594}" destId="{D5B50F60-1075-4075-ACF9-31D2BDFB331A}" srcOrd="1" destOrd="0" presId="urn:microsoft.com/office/officeart/2005/8/layout/process2"/>
    <dgm:cxn modelId="{DD3E6248-F0F1-4FE4-A8BF-EECC63B0FCC9}" type="presOf" srcId="{D56D1429-35E4-410C-958F-07ABDB394CC1}" destId="{B54973A6-0CF8-4894-BD13-4E9BF2822282}" srcOrd="0" destOrd="0" presId="urn:microsoft.com/office/officeart/2005/8/layout/process2"/>
    <dgm:cxn modelId="{3ED08253-343F-4E6E-8DBE-AE97F15CD1F8}" srcId="{CCEDB2E1-9288-4B0A-906E-9432EF4F8722}" destId="{6864CB2B-7B7D-42CC-8FA4-C4F91564EBEB}" srcOrd="1" destOrd="0" parTransId="{FB939F7A-2206-47E2-977C-48F5FCC56791}" sibTransId="{582CB3C7-CD06-45D1-B280-295F6C3A4594}"/>
    <dgm:cxn modelId="{B92176C9-06B1-4095-8CC7-E2CB4BCC1B89}" type="presOf" srcId="{6864CB2B-7B7D-42CC-8FA4-C4F91564EBEB}" destId="{345A135A-A3B4-4207-8A34-FB7449594F4B}" srcOrd="0" destOrd="0" presId="urn:microsoft.com/office/officeart/2005/8/layout/process2"/>
    <dgm:cxn modelId="{F86637B7-DF86-4FCD-AD4F-FD03E397BD7C}" type="presOf" srcId="{582CB3C7-CD06-45D1-B280-295F6C3A4594}" destId="{DC655F4E-0D25-4313-BE12-C93E51334CA6}" srcOrd="0" destOrd="0" presId="urn:microsoft.com/office/officeart/2005/8/layout/process2"/>
    <dgm:cxn modelId="{11AE9299-B9FB-40C5-8F54-DF6B7E5F549B}" srcId="{CCEDB2E1-9288-4B0A-906E-9432EF4F8722}" destId="{16DFE13A-40AB-44B2-B85F-D462C7CB14BA}" srcOrd="2" destOrd="0" parTransId="{52AED040-93C9-43FB-A0A8-05D27F19CCFC}" sibTransId="{E4A6FCBB-DB2B-4829-9D20-6EE9C181794A}"/>
    <dgm:cxn modelId="{D7554C63-A0CA-4160-9409-BDE7749FF0D5}" srcId="{CCEDB2E1-9288-4B0A-906E-9432EF4F8722}" destId="{AE91E52A-A159-492E-9C68-7B7C3B695C00}" srcOrd="0" destOrd="0" parTransId="{E6CF32EF-4FE4-48C4-AEB7-A40F26089502}" sibTransId="{D56D1429-35E4-410C-958F-07ABDB394CC1}"/>
    <dgm:cxn modelId="{F52DABA5-5996-4344-BF9C-94111D596C80}" type="presOf" srcId="{D56D1429-35E4-410C-958F-07ABDB394CC1}" destId="{6F6C7FF9-4687-4993-9371-97E77C73C9C2}" srcOrd="1" destOrd="0" presId="urn:microsoft.com/office/officeart/2005/8/layout/process2"/>
    <dgm:cxn modelId="{1FB80934-3BA7-4D84-A965-6E04647CD1C8}" type="presParOf" srcId="{70E2016A-3734-4BE2-A0CA-FE3E7FCB40E6}" destId="{01F6B33D-710E-4458-A87B-3E0D59AC3F42}" srcOrd="0" destOrd="0" presId="urn:microsoft.com/office/officeart/2005/8/layout/process2"/>
    <dgm:cxn modelId="{3FD738C9-C036-4563-AABB-BDC0FA98DF1D}" type="presParOf" srcId="{70E2016A-3734-4BE2-A0CA-FE3E7FCB40E6}" destId="{B54973A6-0CF8-4894-BD13-4E9BF2822282}" srcOrd="1" destOrd="0" presId="urn:microsoft.com/office/officeart/2005/8/layout/process2"/>
    <dgm:cxn modelId="{20AA241F-C975-4F6F-8833-57693BCDF5F1}" type="presParOf" srcId="{B54973A6-0CF8-4894-BD13-4E9BF2822282}" destId="{6F6C7FF9-4687-4993-9371-97E77C73C9C2}" srcOrd="0" destOrd="0" presId="urn:microsoft.com/office/officeart/2005/8/layout/process2"/>
    <dgm:cxn modelId="{AC51CA41-D246-436C-B7F3-3E4095D06E1E}" type="presParOf" srcId="{70E2016A-3734-4BE2-A0CA-FE3E7FCB40E6}" destId="{345A135A-A3B4-4207-8A34-FB7449594F4B}" srcOrd="2" destOrd="0" presId="urn:microsoft.com/office/officeart/2005/8/layout/process2"/>
    <dgm:cxn modelId="{2C6DCBFE-4500-4E1F-853B-B42EAB8F6C14}" type="presParOf" srcId="{70E2016A-3734-4BE2-A0CA-FE3E7FCB40E6}" destId="{DC655F4E-0D25-4313-BE12-C93E51334CA6}" srcOrd="3" destOrd="0" presId="urn:microsoft.com/office/officeart/2005/8/layout/process2"/>
    <dgm:cxn modelId="{ED8A7A66-F42F-4E5C-BAB3-CEABF87D2252}" type="presParOf" srcId="{DC655F4E-0D25-4313-BE12-C93E51334CA6}" destId="{D5B50F60-1075-4075-ACF9-31D2BDFB331A}" srcOrd="0" destOrd="0" presId="urn:microsoft.com/office/officeart/2005/8/layout/process2"/>
    <dgm:cxn modelId="{D3660F77-F3E4-4A6D-A1B2-DD7246CBB486}" type="presParOf" srcId="{70E2016A-3734-4BE2-A0CA-FE3E7FCB40E6}" destId="{E1A09D79-BFE3-48EF-A4EF-19D9D50940F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6B33D-710E-4458-A87B-3E0D59AC3F42}">
      <dsp:nvSpPr>
        <dsp:cNvPr id="0" name=""/>
        <dsp:cNvSpPr/>
      </dsp:nvSpPr>
      <dsp:spPr>
        <a:xfrm>
          <a:off x="964048" y="0"/>
          <a:ext cx="1958102" cy="1087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洗</a:t>
          </a:r>
          <a:endParaRPr lang="zh-CN" altLang="en-US" sz="4500" kern="1200" dirty="0"/>
        </a:p>
      </dsp:txBody>
      <dsp:txXfrm>
        <a:off x="995910" y="31862"/>
        <a:ext cx="1894378" cy="1024110"/>
      </dsp:txXfrm>
    </dsp:sp>
    <dsp:sp modelId="{B54973A6-0CF8-4894-BD13-4E9BF2822282}">
      <dsp:nvSpPr>
        <dsp:cNvPr id="0" name=""/>
        <dsp:cNvSpPr/>
      </dsp:nvSpPr>
      <dsp:spPr>
        <a:xfrm rot="5400000">
          <a:off x="17391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796243" y="1155824"/>
        <a:ext cx="293715" cy="285556"/>
      </dsp:txXfrm>
    </dsp:sp>
    <dsp:sp modelId="{345A135A-A3B4-4207-8A34-FB7449594F4B}">
      <dsp:nvSpPr>
        <dsp:cNvPr id="0" name=""/>
        <dsp:cNvSpPr/>
      </dsp:nvSpPr>
      <dsp:spPr>
        <a:xfrm>
          <a:off x="964048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剪</a:t>
          </a:r>
          <a:endParaRPr lang="zh-CN" altLang="en-US" sz="4500" kern="1200" dirty="0"/>
        </a:p>
      </dsp:txBody>
      <dsp:txXfrm>
        <a:off x="995910" y="1663613"/>
        <a:ext cx="1894378" cy="1024110"/>
      </dsp:txXfrm>
    </dsp:sp>
    <dsp:sp modelId="{DC655F4E-0D25-4313-BE12-C93E51334CA6}">
      <dsp:nvSpPr>
        <dsp:cNvPr id="0" name=""/>
        <dsp:cNvSpPr/>
      </dsp:nvSpPr>
      <dsp:spPr>
        <a:xfrm rot="5400000">
          <a:off x="17391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796243" y="2787576"/>
        <a:ext cx="293715" cy="285556"/>
      </dsp:txXfrm>
    </dsp:sp>
    <dsp:sp modelId="{E1A09D79-BFE3-48EF-A4EF-19D9D50940F8}">
      <dsp:nvSpPr>
        <dsp:cNvPr id="0" name=""/>
        <dsp:cNvSpPr/>
      </dsp:nvSpPr>
      <dsp:spPr>
        <a:xfrm>
          <a:off x="964048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吹</a:t>
          </a:r>
          <a:endParaRPr lang="zh-CN" altLang="en-US" sz="4500" kern="1200" dirty="0"/>
        </a:p>
      </dsp:txBody>
      <dsp:txXfrm>
        <a:off x="995910" y="3295365"/>
        <a:ext cx="1894378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3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6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300"/>
            <a:ext cx="8710613" cy="542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BE912EBF-07F1-4049-8758-D4A2F1BE8146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7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1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0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E839-BFB3-462A-BACE-38FDCC4AC6A8}" type="datetimeFigureOut">
              <a:rPr lang="zh-CN" altLang="en-US" smtClean="0"/>
              <a:t>2014/9/4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313C-1E0D-4EB9-A402-7A64BDF16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故事版规划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G9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1530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>
            <a:spLocks noChangeArrowheads="1"/>
          </p:cNvSpPr>
          <p:nvPr/>
        </p:nvSpPr>
        <p:spPr bwMode="auto">
          <a:xfrm>
            <a:off x="643419" y="3978176"/>
            <a:ext cx="67130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中国</a:t>
            </a:r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北京</a:t>
            </a:r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2014 MEM G9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endParaRPr lang="zh-CN" altLang="en-US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endParaRPr lang="zh-CN" altLang="en-US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编辑</a:t>
            </a:r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</a:t>
            </a:r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郑浩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张小虎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苏浩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王弘宜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刘铮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周杰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 smtClean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张加齐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endParaRPr lang="zh-CN" altLang="en-US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本书全部内容依照知识共享署名</a:t>
            </a:r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非商业性使用</a:t>
            </a:r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相同方式共享（</a:t>
            </a:r>
            <a:r>
              <a:rPr lang="en-US" altLang="zh-CN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BY-NC-SA</a:t>
            </a:r>
            <a:r>
              <a:rPr lang="zh-CN" altLang="en-US" sz="1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）协议进行知识产权保护</a:t>
            </a:r>
            <a:endParaRPr lang="en-US" altLang="zh-CN" sz="12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7171" name="图片 3" descr="BY NC 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6286500"/>
            <a:ext cx="9128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4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结构布局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事后烟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前期调查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任务方人员结构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任务方学历背景</a:t>
            </a:r>
            <a:endParaRPr lang="en-US" altLang="zh-CN" dirty="0"/>
          </a:p>
          <a:p>
            <a:pPr lvl="1"/>
            <a:r>
              <a:rPr lang="zh-CN" altLang="en-US" dirty="0" smtClean="0"/>
              <a:t>材料</a:t>
            </a:r>
            <a:r>
              <a:rPr lang="zh-CN" altLang="en-US" dirty="0"/>
              <a:t>准备</a:t>
            </a:r>
            <a:r>
              <a:rPr lang="zh-CN" altLang="en-US" dirty="0" smtClean="0"/>
              <a:t>的指导文档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课后反馈</a:t>
            </a:r>
            <a:endParaRPr lang="en-US" altLang="zh-CN" dirty="0" smtClean="0"/>
          </a:p>
          <a:p>
            <a:pPr lvl="2"/>
            <a:r>
              <a:rPr lang="zh-CN" altLang="en-US" dirty="0"/>
              <a:t>挑战</a:t>
            </a:r>
            <a:r>
              <a:rPr lang="zh-CN" altLang="en-US" dirty="0" smtClean="0"/>
              <a:t>方反馈 </a:t>
            </a:r>
            <a:r>
              <a:rPr lang="en-US" altLang="zh-CN" dirty="0" smtClean="0"/>
              <a:t>– website, fb/</a:t>
            </a:r>
            <a:r>
              <a:rPr lang="en-US" altLang="zh-CN" dirty="0" err="1" smtClean="0"/>
              <a:t>tw</a:t>
            </a:r>
            <a:r>
              <a:rPr lang="en-US" altLang="zh-CN" dirty="0" smtClean="0"/>
              <a:t>, online website</a:t>
            </a:r>
          </a:p>
          <a:p>
            <a:pPr lvl="2"/>
            <a:r>
              <a:rPr lang="zh-CN" altLang="en-US" dirty="0"/>
              <a:t>任务</a:t>
            </a:r>
            <a:r>
              <a:rPr lang="zh-CN" altLang="en-US" dirty="0" smtClean="0"/>
              <a:t>方反馈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便于版本迭代，吸引更多参加者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结构布局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挑战方手册</a:t>
            </a:r>
            <a:r>
              <a:rPr lang="en-US" altLang="zh-CN" dirty="0"/>
              <a:t> VS. </a:t>
            </a:r>
            <a:r>
              <a:rPr lang="zh-CN" altLang="en-US" dirty="0"/>
              <a:t>任务方手册</a:t>
            </a:r>
            <a:endParaRPr lang="en-US" altLang="zh-CN" dirty="0"/>
          </a:p>
          <a:p>
            <a:pPr lvl="1"/>
            <a:r>
              <a:rPr lang="zh-CN" altLang="en-US" dirty="0"/>
              <a:t>防剧</a:t>
            </a:r>
            <a:r>
              <a:rPr lang="zh-CN" altLang="en-US" dirty="0" smtClean="0"/>
              <a:t>透</a:t>
            </a:r>
            <a:endParaRPr lang="en-US" altLang="zh-CN" dirty="0" smtClean="0"/>
          </a:p>
          <a:p>
            <a:pPr lvl="1"/>
            <a:r>
              <a:rPr lang="zh-CN" altLang="en-US" dirty="0"/>
              <a:t>可拆卸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zh-CN" altLang="en-US" dirty="0" smtClean="0"/>
              <a:t>方可在被许可的范围内充分准备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章节布局优化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绪论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概述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操作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文档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附录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索引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引文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5790496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84" y="1690689"/>
            <a:ext cx="1622066" cy="3934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915" y="6194738"/>
            <a:ext cx="5061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/>
              <a:t>图片引用自</a:t>
            </a:r>
            <a:r>
              <a:rPr lang="en-US" altLang="zh-CN" sz="1100" dirty="0" smtClean="0"/>
              <a:t>XLP BOOK6.6.7.2.ppt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11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首先，你要将头发仔细的洗干净，打上洗发水，水温不能太冷也不能太热。其次你要让理发师根据头型和预期发型好好的修剪你的头发。最后还要用吹风机吹干定型，才是一次成功的理发经历。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1431981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4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4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221</Words>
  <Application>Microsoft Office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故事版规划</vt:lpstr>
      <vt:lpstr>PowerPoint 演示文稿</vt:lpstr>
      <vt:lpstr>结构布局 – 加</vt:lpstr>
      <vt:lpstr>结构布局 – 修</vt:lpstr>
      <vt:lpstr>细节处理 – 直</vt:lpstr>
      <vt:lpstr>细节处理 – 直</vt:lpstr>
      <vt:lpstr>谢谢！</vt:lpstr>
    </vt:vector>
  </TitlesOfParts>
  <Company>SUNITS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故事版规划</dc:title>
  <dc:creator>Zheng Liu</dc:creator>
  <cp:lastModifiedBy>Zheng Liu</cp:lastModifiedBy>
  <cp:revision>3</cp:revision>
  <dcterms:created xsi:type="dcterms:W3CDTF">2014-09-03T21:03:26Z</dcterms:created>
  <dcterms:modified xsi:type="dcterms:W3CDTF">2014-09-03T21:26:43Z</dcterms:modified>
</cp:coreProperties>
</file>