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pages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part1 导言</c:v>
                </c:pt>
                <c:pt idx="1">
                  <c:v>part2 数字化工具</c:v>
                </c:pt>
                <c:pt idx="2">
                  <c:v>part3 角色定义</c:v>
                </c:pt>
                <c:pt idx="3">
                  <c:v>part4 挑战方前期</c:v>
                </c:pt>
                <c:pt idx="4">
                  <c:v>part5 现场执行</c:v>
                </c:pt>
                <c:pt idx="5">
                  <c:v>part6 活动成果展</c:v>
                </c:pt>
                <c:pt idx="6">
                  <c:v>part8  附录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</c:v>
                </c:pt>
                <c:pt idx="1">
                  <c:v>14</c:v>
                </c:pt>
                <c:pt idx="2">
                  <c:v>12</c:v>
                </c:pt>
                <c:pt idx="3">
                  <c:v>34</c:v>
                </c:pt>
                <c:pt idx="4">
                  <c:v>25</c:v>
                </c:pt>
                <c:pt idx="5">
                  <c:v>15</c:v>
                </c:pt>
                <c:pt idx="6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Simplified pages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part1 导言</c:v>
                </c:pt>
                <c:pt idx="1">
                  <c:v>part2 数字化工具</c:v>
                </c:pt>
                <c:pt idx="2">
                  <c:v>part3 角色定义</c:v>
                </c:pt>
                <c:pt idx="3">
                  <c:v>part4 挑战方前期</c:v>
                </c:pt>
                <c:pt idx="4">
                  <c:v>part5 现场执行</c:v>
                </c:pt>
                <c:pt idx="5">
                  <c:v>part6 活动成果展</c:v>
                </c:pt>
                <c:pt idx="6">
                  <c:v>part8  附录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196480"/>
        <c:axId val="96038912"/>
        <c:axId val="0"/>
      </c:bar3DChart>
      <c:catAx>
        <c:axId val="182196480"/>
        <c:scaling>
          <c:orientation val="minMax"/>
        </c:scaling>
        <c:delete val="0"/>
        <c:axPos val="b"/>
        <c:majorTickMark val="out"/>
        <c:minorTickMark val="none"/>
        <c:tickLblPos val="nextTo"/>
        <c:crossAx val="96038912"/>
        <c:crosses val="autoZero"/>
        <c:auto val="1"/>
        <c:lblAlgn val="ctr"/>
        <c:lblOffset val="100"/>
        <c:noMultiLvlLbl val="0"/>
      </c:catAx>
      <c:valAx>
        <c:axId val="96038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196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12593-59E3-487B-A5C4-99789AEA9B73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F8AFB-E365-4EC3-8AB3-B23FCB8D7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34314-8792-4B84-9630-91B4B0171A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9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6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5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4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5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6270-47D3-4A31-90E0-DA63E7F19E1E}" type="datetimeFigureOut">
              <a:rPr lang="zh-CN" altLang="en-US" smtClean="0"/>
              <a:t>2014-9-4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AC54B-84A5-4666-AAFE-763B7368F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1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9732" y="912966"/>
            <a:ext cx="1800200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what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71600" y="2698939"/>
            <a:ext cx="1800200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300192" y="2708920"/>
            <a:ext cx="1800200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when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443500" y="4548191"/>
            <a:ext cx="1800200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where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472100" y="1001089"/>
            <a:ext cx="1800200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who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159732" y="4548191"/>
            <a:ext cx="1800200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059832" y="2420888"/>
            <a:ext cx="1080120" cy="15121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004048" y="2410907"/>
            <a:ext cx="1080120" cy="15121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9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14167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14948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1025 0.002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1.48148E-6 L 0.10556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67582" y="476672"/>
            <a:ext cx="194417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前言</a:t>
            </a:r>
            <a:endParaRPr lang="zh-CN" altLang="en-US" sz="2400" b="1" dirty="0"/>
          </a:p>
        </p:txBody>
      </p:sp>
      <p:sp>
        <p:nvSpPr>
          <p:cNvPr id="6" name="圆角矩形 5"/>
          <p:cNvSpPr/>
          <p:nvPr/>
        </p:nvSpPr>
        <p:spPr>
          <a:xfrm>
            <a:off x="467582" y="1124744"/>
            <a:ext cx="194417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导言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67582" y="1772816"/>
            <a:ext cx="194417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数字化工具</a:t>
            </a:r>
            <a:endParaRPr lang="zh-CN" altLang="en-US" sz="2400" b="1" dirty="0"/>
          </a:p>
        </p:txBody>
      </p:sp>
      <p:sp>
        <p:nvSpPr>
          <p:cNvPr id="8" name="圆角矩形 7"/>
          <p:cNvSpPr/>
          <p:nvPr/>
        </p:nvSpPr>
        <p:spPr>
          <a:xfrm>
            <a:off x="467582" y="2420888"/>
            <a:ext cx="194417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角色定义</a:t>
            </a:r>
            <a:endParaRPr lang="zh-CN" altLang="en-US" sz="2400" b="1" dirty="0"/>
          </a:p>
        </p:txBody>
      </p:sp>
      <p:sp>
        <p:nvSpPr>
          <p:cNvPr id="9" name="圆角矩形 8"/>
          <p:cNvSpPr/>
          <p:nvPr/>
        </p:nvSpPr>
        <p:spPr>
          <a:xfrm>
            <a:off x="467544" y="3068960"/>
            <a:ext cx="194417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挑战方前期准备</a:t>
            </a:r>
            <a:endParaRPr lang="zh-CN" altLang="en-US" sz="2400" b="1" dirty="0"/>
          </a:p>
        </p:txBody>
      </p:sp>
      <p:sp>
        <p:nvSpPr>
          <p:cNvPr id="10" name="圆角矩形 9"/>
          <p:cNvSpPr/>
          <p:nvPr/>
        </p:nvSpPr>
        <p:spPr>
          <a:xfrm>
            <a:off x="467582" y="3717032"/>
            <a:ext cx="194417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现场执行</a:t>
            </a:r>
            <a:endParaRPr lang="zh-CN" altLang="en-US" sz="2400" b="1" dirty="0"/>
          </a:p>
        </p:txBody>
      </p:sp>
      <p:sp>
        <p:nvSpPr>
          <p:cNvPr id="11" name="圆角矩形 10"/>
          <p:cNvSpPr/>
          <p:nvPr/>
        </p:nvSpPr>
        <p:spPr>
          <a:xfrm>
            <a:off x="467582" y="4365104"/>
            <a:ext cx="194417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活动成果形式</a:t>
            </a:r>
            <a:endParaRPr lang="zh-CN" altLang="en-US" sz="2400" b="1" dirty="0"/>
          </a:p>
        </p:txBody>
      </p:sp>
      <p:sp>
        <p:nvSpPr>
          <p:cNvPr id="12" name="圆角矩形 11"/>
          <p:cNvSpPr/>
          <p:nvPr/>
        </p:nvSpPr>
        <p:spPr>
          <a:xfrm>
            <a:off x="447962" y="5013176"/>
            <a:ext cx="194417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案例库</a:t>
            </a:r>
            <a:endParaRPr lang="zh-CN" altLang="en-US" sz="2400" b="1" dirty="0"/>
          </a:p>
        </p:txBody>
      </p:sp>
      <p:sp>
        <p:nvSpPr>
          <p:cNvPr id="13" name="圆角矩形 12"/>
          <p:cNvSpPr/>
          <p:nvPr/>
        </p:nvSpPr>
        <p:spPr>
          <a:xfrm>
            <a:off x="440818" y="5661248"/>
            <a:ext cx="194417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附录</a:t>
            </a:r>
            <a:endParaRPr lang="zh-CN" altLang="en-US" sz="2400" b="1" dirty="0"/>
          </a:p>
        </p:txBody>
      </p:sp>
      <p:sp>
        <p:nvSpPr>
          <p:cNvPr id="23" name="圆角矩形 22"/>
          <p:cNvSpPr/>
          <p:nvPr/>
        </p:nvSpPr>
        <p:spPr>
          <a:xfrm>
            <a:off x="6522950" y="1789460"/>
            <a:ext cx="1944178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双方作业流程</a:t>
            </a:r>
            <a:endParaRPr lang="zh-CN" altLang="en-US" sz="2400" b="1" dirty="0"/>
          </a:p>
        </p:txBody>
      </p:sp>
      <p:sp>
        <p:nvSpPr>
          <p:cNvPr id="24" name="圆角矩形 23"/>
          <p:cNvSpPr/>
          <p:nvPr/>
        </p:nvSpPr>
        <p:spPr>
          <a:xfrm>
            <a:off x="4578772" y="3755752"/>
            <a:ext cx="1944178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任务</a:t>
            </a:r>
            <a:r>
              <a:rPr lang="zh-CN" altLang="en-US" sz="2400" b="1" dirty="0" smtClean="0"/>
              <a:t>方</a:t>
            </a:r>
            <a:r>
              <a:rPr lang="zh-CN" altLang="en-US" sz="2400" b="1" dirty="0" smtClean="0"/>
              <a:t>准备内容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99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45486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0.45069 0.003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5" y="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44496 0.572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40" y="28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44496 -0.089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40" y="-44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44496 0.005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40" y="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0.44496 -0.183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40" y="-91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0.65746 -0.477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65" y="-2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44722 -0.0893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61" y="-446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44792 -0.0891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04664"/>
            <a:ext cx="64008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/>
              <a:t>1.</a:t>
            </a:r>
            <a:r>
              <a:rPr lang="zh-CN" altLang="en-US" sz="2400" b="1" dirty="0" smtClean="0"/>
              <a:t>当前的版本目录导引混乱无页码</a:t>
            </a:r>
            <a:endParaRPr lang="en-US" altLang="zh-CN" sz="2400" b="1" dirty="0" smtClean="0"/>
          </a:p>
          <a:p>
            <a:pPr algn="l"/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目录没有超链接不便设计方与任务方的阅读</a:t>
            </a:r>
            <a:endParaRPr lang="en-US" altLang="zh-CN" sz="2400" b="1" dirty="0" smtClean="0"/>
          </a:p>
          <a:p>
            <a:pPr algn="l"/>
            <a:r>
              <a:rPr lang="en-US" sz="2400" b="1" dirty="0" smtClean="0"/>
              <a:t>3.</a:t>
            </a:r>
            <a:r>
              <a:rPr lang="zh-CN" altLang="en-US" sz="2400" b="1" dirty="0"/>
              <a:t>文</a:t>
            </a:r>
            <a:r>
              <a:rPr lang="zh-CN" altLang="en-US" sz="2400" b="1" dirty="0" smtClean="0"/>
              <a:t>字表述过多，许多页面重复</a:t>
            </a:r>
            <a:endParaRPr lang="en-US" altLang="zh-CN" sz="2400" b="1" dirty="0" smtClean="0"/>
          </a:p>
          <a:p>
            <a:pPr algn="l"/>
            <a:r>
              <a:rPr lang="en-US" sz="2400" b="1" dirty="0" smtClean="0"/>
              <a:t>4.</a:t>
            </a:r>
            <a:r>
              <a:rPr lang="zh-CN" altLang="en-US" sz="2400" b="1" dirty="0" smtClean="0"/>
              <a:t>增强图像表达</a:t>
            </a:r>
            <a:endParaRPr lang="en-US" sz="2400" b="1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13960925"/>
              </p:ext>
            </p:extLst>
          </p:nvPr>
        </p:nvGraphicFramePr>
        <p:xfrm>
          <a:off x="1524000" y="2108200"/>
          <a:ext cx="64008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Oval 17"/>
          <p:cNvSpPr/>
          <p:nvPr/>
        </p:nvSpPr>
        <p:spPr>
          <a:xfrm>
            <a:off x="2743200" y="2552700"/>
            <a:ext cx="2514600" cy="685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Simplify 58 pages in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</a:t>
            </a:r>
            <a:r>
              <a:rPr lang="en-US" altLang="zh-CN" dirty="0" err="1" smtClean="0"/>
              <a:t>toyhouse</a:t>
            </a:r>
            <a:r>
              <a:rPr lang="zh-CN" altLang="en-US" dirty="0" smtClean="0"/>
              <a:t>那广告般的存在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30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软件介绍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78</a:t>
            </a:r>
            <a:r>
              <a:rPr lang="zh-CN" altLang="en-US" dirty="0" smtClean="0"/>
              <a:t>页出现的半页故事板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75</a:t>
            </a:r>
            <a:r>
              <a:rPr lang="zh-CN" altLang="en-US" dirty="0" smtClean="0"/>
              <a:t>与</a:t>
            </a:r>
            <a:r>
              <a:rPr lang="en-US" altLang="zh-CN" dirty="0" smtClean="0"/>
              <a:t>76</a:t>
            </a:r>
            <a:r>
              <a:rPr lang="zh-CN" altLang="en-US" dirty="0" smtClean="0"/>
              <a:t>页，一张纸的两页确是两个风格</a:t>
            </a:r>
            <a:endParaRPr lang="en-US" altLang="zh-CN" dirty="0" smtClean="0"/>
          </a:p>
          <a:p>
            <a:r>
              <a:rPr lang="zh-CN" altLang="en-US" smtClean="0"/>
              <a:t>。。。。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0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120</Words>
  <Application>Microsoft Office PowerPoint</Application>
  <PresentationFormat>全屏显示(4:3)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8</cp:revision>
  <dcterms:created xsi:type="dcterms:W3CDTF">2014-09-03T20:27:47Z</dcterms:created>
  <dcterms:modified xsi:type="dcterms:W3CDTF">2014-09-03T22:13:51Z</dcterms:modified>
</cp:coreProperties>
</file>