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972D-0144-4D0D-B811-FBD073C036EA}" type="datetimeFigureOut">
              <a:rPr lang="zh-CN" altLang="en-US" smtClean="0"/>
              <a:pPr/>
              <a:t>2014-9-4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F7F-0A7E-4446-BEE8-13185A8D6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3"/>
            <a:ext cx="7772400" cy="57150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市场：技术市场</a:t>
            </a:r>
            <a:endParaRPr lang="zh-CN" alt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1142984"/>
            <a:ext cx="6400800" cy="107157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技术市场提供任何技术问题的咨询和解决方案，这里既有软件编程技术性人才，又有硬件搭建技术性人才，任何技术服务都可以使用虚拟货币向技术人员支付购买，按小时计费，只要是技术方面的问题都可以帮你解决，直到学会。技术市场非常重要，可以帮你节省技术难题产生的宝贵时间成本。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28868"/>
            <a:ext cx="6215106" cy="350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6"/>
          <p:cNvSpPr>
            <a:spLocks noChangeArrowheads="1"/>
          </p:cNvSpPr>
          <p:nvPr/>
        </p:nvSpPr>
        <p:spPr bwMode="auto">
          <a:xfrm>
            <a:off x="500034" y="6000768"/>
            <a:ext cx="6218237" cy="27305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900" dirty="0">
                <a:solidFill>
                  <a:srgbClr val="47494B"/>
                </a:solidFill>
                <a:ea typeface="微软雅黑" pitchFamily="2" charset="-122"/>
              </a:rPr>
              <a:t>▲2014</a:t>
            </a:r>
            <a:r>
              <a:rPr lang="zh-CN" altLang="en-US" sz="900" dirty="0">
                <a:solidFill>
                  <a:srgbClr val="47494B"/>
                </a:solidFill>
                <a:ea typeface="微软雅黑" pitchFamily="2" charset="-122"/>
              </a:rPr>
              <a:t>年</a:t>
            </a:r>
            <a:r>
              <a:rPr lang="en-US" sz="900" dirty="0">
                <a:solidFill>
                  <a:srgbClr val="47494B"/>
                </a:solidFill>
                <a:ea typeface="微软雅黑" pitchFamily="2" charset="-122"/>
              </a:rPr>
              <a:t>1</a:t>
            </a:r>
            <a:r>
              <a:rPr lang="zh-CN" altLang="en-US" sz="900" dirty="0">
                <a:solidFill>
                  <a:srgbClr val="47494B"/>
                </a:solidFill>
                <a:ea typeface="微软雅黑" pitchFamily="2" charset="-122"/>
              </a:rPr>
              <a:t>月清华大学跨学科系统集成设计挑战</a:t>
            </a:r>
            <a:r>
              <a:rPr lang="en-US" sz="900" dirty="0">
                <a:solidFill>
                  <a:srgbClr val="47494B"/>
                </a:solidFill>
                <a:ea typeface="微软雅黑" pitchFamily="2" charset="-122"/>
              </a:rPr>
              <a:t>XLP</a:t>
            </a:r>
            <a:r>
              <a:rPr lang="zh-CN" altLang="en-US" sz="900" dirty="0">
                <a:solidFill>
                  <a:srgbClr val="47494B"/>
                </a:solidFill>
                <a:ea typeface="微软雅黑" pitchFamily="2" charset="-122"/>
              </a:rPr>
              <a:t>现场，挑战方团队通过技术市场，为任务方提供数控加工服务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/>
              <a:t>主</a:t>
            </a:r>
            <a:r>
              <a:rPr lang="zh-CN" altLang="en-US" sz="2400" b="1" dirty="0" smtClean="0"/>
              <a:t>要技术服务</a:t>
            </a:r>
            <a:endParaRPr lang="zh-CN" alt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071965"/>
          </a:xfrm>
        </p:spPr>
        <p:txBody>
          <a:bodyPr/>
          <a:lstStyle/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 </a:t>
            </a:r>
          </a:p>
          <a:p>
            <a:r>
              <a:rPr lang="en-US" altLang="zh-CN" sz="1800" dirty="0" err="1" smtClean="0"/>
              <a:t>Gitbook</a:t>
            </a:r>
            <a:endParaRPr lang="en-US" altLang="zh-CN" sz="1800" dirty="0" smtClean="0"/>
          </a:p>
          <a:p>
            <a:r>
              <a:rPr lang="en-US" altLang="zh-CN" sz="1800" dirty="0" smtClean="0"/>
              <a:t>3D</a:t>
            </a:r>
            <a:r>
              <a:rPr lang="zh-CN" altLang="en-US" sz="1800" dirty="0" smtClean="0"/>
              <a:t>打印机</a:t>
            </a:r>
            <a:endParaRPr lang="en-US" altLang="zh-CN" sz="1800" dirty="0" smtClean="0"/>
          </a:p>
          <a:p>
            <a:r>
              <a:rPr lang="en-US" altLang="zh-CN" sz="1800" dirty="0" err="1" smtClean="0"/>
              <a:t>teambition</a:t>
            </a:r>
            <a:endParaRPr lang="en-US" altLang="zh-CN" sz="1800" dirty="0" smtClean="0"/>
          </a:p>
          <a:p>
            <a:r>
              <a:rPr lang="en-US" altLang="zh-CN" sz="1800" dirty="0" err="1" smtClean="0"/>
              <a:t>toyhouse</a:t>
            </a:r>
            <a:r>
              <a:rPr lang="en-US" altLang="zh-CN" sz="1800" dirty="0" smtClean="0"/>
              <a:t> blog</a:t>
            </a:r>
          </a:p>
          <a:p>
            <a:r>
              <a:rPr lang="zh-CN" altLang="en-US" sz="1800" dirty="0"/>
              <a:t>币付</a:t>
            </a:r>
            <a:r>
              <a:rPr lang="zh-CN" altLang="en-US" sz="1800" dirty="0" smtClean="0"/>
              <a:t>宝</a:t>
            </a:r>
            <a:endParaRPr lang="en-US" altLang="zh-CN" sz="1800" dirty="0" smtClean="0"/>
          </a:p>
          <a:p>
            <a:r>
              <a:rPr lang="zh-CN" altLang="en-US" sz="1800" dirty="0" smtClean="0"/>
              <a:t>图片、视频、音频编辑处理</a:t>
            </a:r>
            <a:endParaRPr lang="en-US" altLang="zh-CN" sz="1800" dirty="0" smtClean="0"/>
          </a:p>
          <a:p>
            <a:r>
              <a:rPr lang="zh-CN" altLang="en-US" sz="1800" dirty="0"/>
              <a:t>软</a:t>
            </a:r>
            <a:r>
              <a:rPr lang="zh-CN" altLang="en-US" sz="1800" dirty="0" smtClean="0"/>
              <a:t>件安装</a:t>
            </a:r>
            <a:endParaRPr lang="en-US" altLang="zh-CN" sz="1800" dirty="0" smtClean="0"/>
          </a:p>
          <a:p>
            <a:r>
              <a:rPr lang="zh-CN" altLang="en-US" sz="1800" dirty="0"/>
              <a:t>硬</a:t>
            </a:r>
            <a:r>
              <a:rPr lang="zh-CN" altLang="en-US" sz="1800" dirty="0" smtClean="0"/>
              <a:t>件问题</a:t>
            </a:r>
            <a:endParaRPr lang="en-US" altLang="zh-CN" sz="1800" dirty="0" smtClean="0"/>
          </a:p>
          <a:p>
            <a:r>
              <a:rPr lang="zh-CN" altLang="en-US" sz="1800" dirty="0" smtClean="0"/>
              <a:t>技术问题咨询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r>
              <a:rPr lang="zh-CN" altLang="en-US" sz="1200" dirty="0" smtClean="0"/>
              <a:t>注：以上可以加连接到相关地方的具体介绍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监控追踪</a:t>
            </a:r>
            <a:endParaRPr lang="zh-CN" alt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sz="1800" dirty="0" smtClean="0">
                <a:latin typeface="+mn-ea"/>
              </a:rPr>
              <a:t>工作态度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/>
              <a:t>工作能力</a:t>
            </a:r>
            <a:endParaRPr lang="en-US" altLang="zh-CN" sz="1800" dirty="0" smtClean="0"/>
          </a:p>
          <a:p>
            <a:r>
              <a:rPr lang="zh-CN" altLang="en-US" sz="1800" dirty="0" smtClean="0"/>
              <a:t>沟通能力</a:t>
            </a:r>
            <a:endParaRPr lang="en-US" altLang="zh-CN" sz="1800" dirty="0" smtClean="0"/>
          </a:p>
          <a:p>
            <a:r>
              <a:rPr lang="zh-CN" altLang="en-US" sz="1800" dirty="0" smtClean="0"/>
              <a:t>出勤率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267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市场：技术市场</vt:lpstr>
      <vt:lpstr>主要技术服务</vt:lpstr>
      <vt:lpstr>监控追踪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市场：技术市场</dc:title>
  <dc:creator>雨林木风</dc:creator>
  <cp:lastModifiedBy>雨林木风</cp:lastModifiedBy>
  <cp:revision>26</cp:revision>
  <dcterms:created xsi:type="dcterms:W3CDTF">2014-09-04T03:50:25Z</dcterms:created>
  <dcterms:modified xsi:type="dcterms:W3CDTF">2014-09-04T13:52:55Z</dcterms:modified>
</cp:coreProperties>
</file>