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1674138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5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3547135"/>
            <a:ext cx="18423017" cy="7545811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11383941"/>
            <a:ext cx="16255604" cy="5232898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1153947"/>
            <a:ext cx="4673486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1153947"/>
            <a:ext cx="13749531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5403489"/>
            <a:ext cx="18693944" cy="9015838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4504620"/>
            <a:ext cx="18693944" cy="4741216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5769736"/>
            <a:ext cx="9211509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5769736"/>
            <a:ext cx="9211509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153952"/>
            <a:ext cx="18693944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5313176"/>
            <a:ext cx="9169175" cy="2603905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7917081"/>
            <a:ext cx="9169175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5313176"/>
            <a:ext cx="9214332" cy="2603905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7917081"/>
            <a:ext cx="9214332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444942"/>
            <a:ext cx="6990474" cy="5057299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3120679"/>
            <a:ext cx="10972532" cy="1540268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6502241"/>
            <a:ext cx="6990474" cy="12046207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444942"/>
            <a:ext cx="6990474" cy="5057299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3120679"/>
            <a:ext cx="10972532" cy="1540268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6502241"/>
            <a:ext cx="6990474" cy="12046207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1153952"/>
            <a:ext cx="18693944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5769736"/>
            <a:ext cx="18693944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20088720"/>
            <a:ext cx="4876681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0148-E197-4125-B75E-4AB1D637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20088720"/>
            <a:ext cx="7315022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20088720"/>
            <a:ext cx="4876681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86E1-8095-4AEB-8694-E64A8222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4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Neaz Ali</dc:creator>
  <cp:lastModifiedBy>Md Neaz Ali</cp:lastModifiedBy>
  <cp:revision>6</cp:revision>
  <dcterms:created xsi:type="dcterms:W3CDTF">2024-12-01T14:44:22Z</dcterms:created>
  <dcterms:modified xsi:type="dcterms:W3CDTF">2024-12-02T17:17:38Z</dcterms:modified>
</cp:coreProperties>
</file>