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fIlVwvdn++mYB7jdWdXcNolc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631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83725" y="1724875"/>
            <a:ext cx="79044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Управление принтерами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623600" y="3573900"/>
            <a:ext cx="45204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400"/>
              <a:t>выполнила:        Ботоноева Зарина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400"/>
              <a:t>                             ИВТ-1-20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11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</a:t>
            </a:r>
            <a:endParaRPr b="1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400" y="738100"/>
            <a:ext cx="5799551" cy="4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241775" y="118700"/>
            <a:ext cx="3999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600"/>
              <a:t>Характеристики лазерных принтеров </a:t>
            </a:r>
            <a:endParaRPr b="1" sz="1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Разрешение                   600-1200 dpi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количество цветов       одноцветная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быстродействие             12 ppm</a:t>
            </a:r>
            <a:endParaRPr b="1"/>
          </a:p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505532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 автоматическая подача бумаги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хорошее качество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низкий уровень или отсутствие шума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высокое быстродействие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 дорогие расходные материалы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высокая цена приобретения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чернила при соприкосновении бумаги с водой могут растекаться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требовательны к качеству бумаги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4949250" y="118700"/>
            <a:ext cx="35508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 и недостатки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4864700" y="118700"/>
            <a:ext cx="3999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600"/>
              <a:t>Достоинства и недостатки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Струйные принтеры</a:t>
            </a:r>
            <a:endParaRPr b="1"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25" y="1923475"/>
            <a:ext cx="2885526" cy="223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3475" y="1923474"/>
            <a:ext cx="2671139" cy="24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150" y="2063238"/>
            <a:ext cx="3076850" cy="2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</a:t>
            </a:r>
            <a:endParaRPr b="1"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800" y="1061350"/>
            <a:ext cx="5983350" cy="3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1181900" y="151575"/>
            <a:ext cx="5810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/>
              <a:t>Характеристики струйных принтеров</a:t>
            </a:r>
            <a:endParaRPr b="1"/>
          </a:p>
        </p:txBody>
      </p:sp>
      <p:sp>
        <p:nvSpPr>
          <p:cNvPr id="158" name="Google Shape;158;p14"/>
          <p:cNvSpPr txBox="1"/>
          <p:nvPr/>
        </p:nvSpPr>
        <p:spPr>
          <a:xfrm>
            <a:off x="1942400" y="1414075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11700" y="1389600"/>
            <a:ext cx="8405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Разрешение                   до 1440 dpi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количество цветов       один цвет или четыре цвета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быстродействие            печать в режиме нормального качества - 3-4 ppm. Цветная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ru" sz="1600"/>
              <a:t>                                                                                                         печать немного дольше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Управление принтерами</a:t>
            </a:r>
            <a:endParaRPr b="1"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70925" y="1437375"/>
            <a:ext cx="87099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Каждый принтер известен в системе под определённым </a:t>
            </a:r>
            <a:r>
              <a:rPr b="1" lang="ru" sz="5600">
                <a:solidFill>
                  <a:schemeClr val="accent1"/>
                </a:solidFill>
              </a:rPr>
              <a:t>именем</a:t>
            </a:r>
            <a:r>
              <a:rPr lang="ru" sz="5600">
                <a:solidFill>
                  <a:schemeClr val="accent1"/>
                </a:solidFill>
              </a:rPr>
              <a:t>. Перед отправкой документа на печать пользователь может выбрать имя принтера, на котором следует распечатывать. Если специально ничего не указывать, задание на печать будет отправлено на принтер по умолчанию.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Настроенный принтер может находиться в состоянии «отключён» (это не означает, что он выключен из сети) — в этом случае все отправленные на печать задания так и останутся в очереди, пока принтер не будет включён снова. Проверьте, отмечен ли ли пункт «принтер включён» для тех принтеров, которые вы собираетесь использовать.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Для установки и удаления принтеров предназначен alterator-printers — модуль настройки, который можно вызвать командой config-printers или из меню (</a:t>
            </a:r>
            <a:r>
              <a:rPr i="1" lang="ru" sz="5600">
                <a:solidFill>
                  <a:schemeClr val="accent1"/>
                </a:solidFill>
              </a:rPr>
              <a:t>Настройка</a:t>
            </a:r>
            <a:r>
              <a:rPr lang="ru" sz="5600">
                <a:solidFill>
                  <a:schemeClr val="accent1"/>
                </a:solidFill>
              </a:rPr>
              <a:t>–</a:t>
            </a:r>
            <a:r>
              <a:rPr i="1" lang="ru" sz="5600">
                <a:solidFill>
                  <a:schemeClr val="accent1"/>
                </a:solidFill>
              </a:rPr>
              <a:t>ALT Linux</a:t>
            </a:r>
            <a:r>
              <a:rPr lang="ru" sz="5600">
                <a:solidFill>
                  <a:schemeClr val="accent1"/>
                </a:solidFill>
              </a:rPr>
              <a:t>–</a:t>
            </a:r>
            <a:r>
              <a:rPr i="1" lang="ru" sz="5600">
                <a:solidFill>
                  <a:schemeClr val="accent1"/>
                </a:solidFill>
              </a:rPr>
              <a:t>Принтеры</a:t>
            </a:r>
            <a:r>
              <a:rPr lang="ru" sz="5600">
                <a:solidFill>
                  <a:schemeClr val="accent1"/>
                </a:solidFill>
              </a:rPr>
              <a:t>), он также доступен в качестве одного из модулей ACC.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Управлять свойствами принтеров (разрешение при печати, формат бумаги, цветовые гаммы и т. п.) можно двумя способами:</a:t>
            </a:r>
            <a:endParaRPr sz="5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roxima Nova"/>
              <a:buChar char="●"/>
            </a:pPr>
            <a:r>
              <a:rPr lang="ru" sz="5600">
                <a:solidFill>
                  <a:schemeClr val="accent1"/>
                </a:solidFill>
              </a:rPr>
              <a:t>через web-интерфейс — чтобы его открыть, наберите в броузере адрес </a:t>
            </a:r>
            <a:r>
              <a:rPr lang="ru" sz="5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http://localhost:631</a:t>
            </a:r>
            <a:r>
              <a:rPr lang="ru" sz="5600">
                <a:solidFill>
                  <a:schemeClr val="accent1"/>
                </a:solidFill>
              </a:rPr>
              <a:t>.</a:t>
            </a:r>
            <a:endParaRPr sz="5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roxima Nova"/>
              <a:buChar char="●"/>
            </a:pPr>
            <a:r>
              <a:rPr lang="ru" sz="5600">
                <a:solidFill>
                  <a:schemeClr val="accent1"/>
                </a:solidFill>
              </a:rPr>
              <a:t>изменяя конфигурационные файлы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350" y="0"/>
            <a:ext cx="2233251" cy="16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Добавление принтера. Имя принтера</a:t>
            </a:r>
            <a:endParaRPr b="1"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Для каждого добавляемого принтера нужно выбрать </a:t>
            </a:r>
            <a:r>
              <a:rPr b="1" lang="ru" sz="1400">
                <a:solidFill>
                  <a:schemeClr val="accent1"/>
                </a:solidFill>
              </a:rPr>
              <a:t>имя</a:t>
            </a:r>
            <a:r>
              <a:rPr lang="ru" sz="1400">
                <a:solidFill>
                  <a:schemeClr val="accent1"/>
                </a:solidFill>
              </a:rPr>
              <a:t>, под которым он будет известен в системе. Имя представляет собой слово, состоящее </a:t>
            </a:r>
            <a:r>
              <a:rPr i="1" lang="ru" sz="1400">
                <a:solidFill>
                  <a:schemeClr val="accent1"/>
                </a:solidFill>
              </a:rPr>
              <a:t>только из латинских букв</a:t>
            </a:r>
            <a:r>
              <a:rPr lang="ru" sz="1400">
                <a:solidFill>
                  <a:schemeClr val="accent1"/>
                </a:solidFill>
              </a:rPr>
              <a:t> (цифры и знаки препинания недопустимы). Имя принтера — это условность, которая никак не связана с моделью принтера, выбирайте любые имена, которые будут для вас удобны.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Один и тот же принтер можно добавить под разными именами. Этот трюк обычно используется для печати на одном и том же принтере с разными настройками. Например, можно отправлять на принтер «fine» документы, которые требуют качественной печати, а на принтер «draft» — черновики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16160" l="13947" r="14155" t="14807"/>
          <a:stretch/>
        </p:blipFill>
        <p:spPr>
          <a:xfrm>
            <a:off x="3177775" y="3263275"/>
            <a:ext cx="2447424" cy="1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Способ соединения принтера</a:t>
            </a:r>
            <a:endParaRPr b="1"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311700" y="94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Документы можно распечатывать как на принтерe, подключённом непосредственно к компьютеру, так и на принтере, подключённом к серверу, доступному по локальной сети. Есть две технологии доступа к принтеру на удалённом сервере: SMB (Samba) и CUPS. Если в локальной сети имеются узлы с операционными системами семейства Windows, то вероятнее всего для доступа к принтеру используется технология SMB. Технология CUPS используется в операционных системах семейства UNIX/Linux.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Если вы хотите добавить локальный принтер, то нужно сначала проверить, что он подключён к компьютеру и включён — в этом случае будет возможность автоматически определить модель принтера.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825" y="3157350"/>
            <a:ext cx="2979800" cy="18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Добавление локального принтера</a:t>
            </a:r>
            <a:endParaRPr b="1"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В том случае, если подключённый принтер удалось определить автоматически, название модели появится в списке. Иногда модель может определиться неправильно — её можно изменить вручную. Принтеры, подключённые к параллельному порту (LPT) не всегда поддаются автоматическому определению, в этом случае среди доступных устройств будут перечислены названия портов, к которым может быть подключён принтер (parport0).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Принтер на удаленном сервере SMD</a:t>
            </a:r>
            <a:endParaRPr b="1"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Сведения, которые здесь нужно ввести, относятся к свойствам самого сетевого принтера, их можно выяснить у администратора локальной сети. SMB-имена следует вводить без начальных символов «/». Пользователя, пароль и рабочую группу нужно указывать только в том случае, если доступ к принтеру ограничен и требует указания этих параметров. Если принтер доступен для всех, эти поля следует оставить пустыми.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120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/>
              <a:t>Содержание:</a:t>
            </a:r>
            <a:endParaRPr b="1"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932350"/>
            <a:ext cx="46920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принтер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классификация по количеству цветов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классификация по технологии печати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основные пользовательские характеристики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управление принтером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добавление принтера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способ соединения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добавление локального принтера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принтер на удаленном сервере SMD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выбор модели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сведение о принтере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Выбор модели принтера</a:t>
            </a:r>
            <a:endParaRPr b="1"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/>
              <a:t>Следующий шаг при добавлении принтера — выбор производителя и модели. Передвижение к нужному пункту списка можно ускорить: наберите первые буквы искомого слова — и указатель передвинется к первому слову, начинающемуся с этих букв.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/>
              <a:t>Если в списке не нашлось модели вaшего принтера, можно выбрать один из универсальных драйверов, в таком случае в качестве производителя выберите «Generic». Модель в данном случае — это язык управления, который поддерживается принтером. Выяснить, какой язык подходит в вaшем случае, можно из документации к принтеру.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188" y="3072188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Сведения о принтере</a:t>
            </a:r>
            <a:endParaRPr b="1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Если принтер благополучно добавлен, то выводятся общие сведения о нём: системное имя, название модели, способ соединения. Для проверки работоспособности принтера можно распечатать тестовую страницу.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513" y="2978188"/>
            <a:ext cx="28860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Что такое принтер</a:t>
            </a:r>
            <a:endParaRPr b="1"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47526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Принтер (Printer, от англ. print — печать) — это внешнее периферийное устройство компьютера, предназначенное для вывода текстовой или графической информации, хранящейся в компьютере, на твёрдый физический носитель, обычно бумагу.</a:t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47526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Принтер — это высокотехнологичное устройство печати, созданное в первую очередь для работы с компьютером. Принтер предназначен для преобразования информации, хранящейся в вычислительном устройстве, из цифровой формы в аналоговый вид для доступного понимания этой информации пользователем и последующего долговременного её хранения.</a:t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14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Классификация по количеству цветов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1950175" y="1437375"/>
            <a:ext cx="18336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цветные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848250" y="1437375"/>
            <a:ext cx="18336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черно-белые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(монохромные)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688325" y="901325"/>
            <a:ext cx="419700" cy="45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5555200" y="932425"/>
            <a:ext cx="419700" cy="45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1600525" y="714675"/>
            <a:ext cx="58740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25" y="2998949"/>
            <a:ext cx="4459387" cy="1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24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Классификация по технологии печати</a:t>
            </a:r>
            <a:endParaRPr b="1"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Матричные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Струйные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Лазерные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LED-принтеры (светодиодные)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изменением фазы красителя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термосублимацией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термопереносом восковой мастики</a:t>
            </a:r>
            <a:endParaRPr>
              <a:solidFill>
                <a:srgbClr val="475262"/>
              </a:solidFill>
            </a:endParaRPr>
          </a:p>
        </p:txBody>
      </p:sp>
      <p:cxnSp>
        <p:nvCxnSpPr>
          <p:cNvPr id="91" name="Google Shape;91;p5"/>
          <p:cNvCxnSpPr/>
          <p:nvPr/>
        </p:nvCxnSpPr>
        <p:spPr>
          <a:xfrm>
            <a:off x="1635000" y="769100"/>
            <a:ext cx="58740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Матричные принтеры</a:t>
            </a:r>
            <a:endParaRPr b="1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50" y="1765325"/>
            <a:ext cx="3311526" cy="21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425" y="1323400"/>
            <a:ext cx="3173975" cy="31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1099" y="1863175"/>
            <a:ext cx="2381200" cy="2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272850" y="20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 матричной печати</a:t>
            </a:r>
            <a:endParaRPr b="1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163" y="1149900"/>
            <a:ext cx="5587675" cy="35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4693550" y="101000"/>
            <a:ext cx="4354200" cy="7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Характеристики матричных принтеров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745850" y="1313075"/>
            <a:ext cx="428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Разрешение                      72-360 dpi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цветов          один цвет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быстродействие               до 1500 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строк в мин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155400" y="101000"/>
            <a:ext cx="4226700" cy="7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 и недостатки матричных принтеров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55400" y="1313075"/>
            <a:ext cx="1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55400" y="1313075"/>
            <a:ext cx="2051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невысокая цена принтера и расходных материалов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печати под копировальную кальку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 требовательны к бумаге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2515825" y="1421800"/>
            <a:ext cx="1866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среднее качество печати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высокий уровень шума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Лазерные принтеры</a:t>
            </a:r>
            <a:endParaRPr b="1"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8200"/>
            <a:ext cx="3002425" cy="218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15496" r="17964" t="0"/>
          <a:stretch/>
        </p:blipFill>
        <p:spPr>
          <a:xfrm>
            <a:off x="3311425" y="2038200"/>
            <a:ext cx="3002413" cy="22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575" y="2284276"/>
            <a:ext cx="2631799" cy="1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