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 b="def" i="def"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 b="def" i="def"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96663"/>
              <a:satOff val="-16428"/>
              <a:lumOff val="3004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 b="def" i="def"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 b="def" i="def"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Başlık ve Alt An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şlık Metni"/>
          <p:cNvSpPr txBox="1"/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Başlık Metni</a:t>
            </a:r>
          </a:p>
        </p:txBody>
      </p:sp>
      <p:sp>
        <p:nvSpPr>
          <p:cNvPr id="12" name="Gövde Düzeyi Bir…"/>
          <p:cNvSpPr txBox="1"/>
          <p:nvPr>
            <p:ph type="body" sz="quarter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13" name="Slayt Numarası"/>
          <p:cNvSpPr txBox="1"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Ali Utku"/>
          <p:cNvSpPr txBox="1"/>
          <p:nvPr>
            <p:ph type="body" sz="quarter" idx="13"/>
          </p:nvPr>
        </p:nvSpPr>
        <p:spPr>
          <a:xfrm>
            <a:off x="1270000" y="6362700"/>
            <a:ext cx="10464800" cy="46105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i="1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-Ali Utku</a:t>
            </a:r>
          </a:p>
        </p:txBody>
      </p:sp>
      <p:sp>
        <p:nvSpPr>
          <p:cNvPr id="94" name="“Buraya bir alıntı yazın.”"/>
          <p:cNvSpPr txBox="1"/>
          <p:nvPr>
            <p:ph type="body" sz="quarter" idx="14"/>
          </p:nvPr>
        </p:nvSpPr>
        <p:spPr>
          <a:xfrm>
            <a:off x="1270000" y="43053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“Buraya bir alıntı yazın.” </a:t>
            </a:r>
          </a:p>
        </p:txBody>
      </p:sp>
      <p:sp>
        <p:nvSpPr>
          <p:cNvPr id="95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141703583_2880x1921.jpeg"/>
          <p:cNvSpPr/>
          <p:nvPr>
            <p:ph type="pic" idx="13"/>
          </p:nvPr>
        </p:nvSpPr>
        <p:spPr>
          <a:xfrm>
            <a:off x="-812800" y="0"/>
            <a:ext cx="1462278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ğraf - Yat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/>
          <p:nvPr>
            <p:ph type="pic" idx="13"/>
          </p:nvPr>
        </p:nvSpPr>
        <p:spPr>
          <a:xfrm>
            <a:off x="1104900" y="127000"/>
            <a:ext cx="10795000" cy="7200415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Başlık Metni"/>
          <p:cNvSpPr txBox="1"/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pPr/>
            <a:r>
              <a:t>Başlık Metni</a:t>
            </a:r>
          </a:p>
        </p:txBody>
      </p:sp>
      <p:sp>
        <p:nvSpPr>
          <p:cNvPr id="22" name="Gövde Düzeyi Bir…"/>
          <p:cNvSpPr txBox="1"/>
          <p:nvPr>
            <p:ph type="body" sz="quarter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23" name="Slayt Numarası"/>
          <p:cNvSpPr txBox="1"/>
          <p:nvPr>
            <p:ph type="sldNum" sz="quarter" idx="2"/>
          </p:nvPr>
        </p:nvSpPr>
        <p:spPr>
          <a:xfrm>
            <a:off x="6311798" y="924560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aşlık - Or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şlık Metni"/>
          <p:cNvSpPr txBox="1"/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31" name="Slayt Numarası"/>
          <p:cNvSpPr txBox="1"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ğraf - Düş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örüntü"/>
          <p:cNvSpPr/>
          <p:nvPr>
            <p:ph type="pic" idx="13"/>
          </p:nvPr>
        </p:nvSpPr>
        <p:spPr>
          <a:xfrm>
            <a:off x="5130800" y="419100"/>
            <a:ext cx="9262596" cy="8648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Başlık Metni"/>
          <p:cNvSpPr txBox="1"/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/>
            <a:r>
              <a:t>Başlık Metni</a:t>
            </a:r>
          </a:p>
        </p:txBody>
      </p:sp>
      <p:sp>
        <p:nvSpPr>
          <p:cNvPr id="40" name="Gövde Düzeyi Bir…"/>
          <p:cNvSpPr txBox="1"/>
          <p:nvPr>
            <p:ph type="body" sz="quarter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41" name="Slayt Numarası"/>
          <p:cNvSpPr txBox="1"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aşlık - Ü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aşlık Metn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49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aşlık ve Madde İşaretle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aşlık Metn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57" name="Gövde Düzeyi Bi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58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aşlık, Madde İşaretleri ve 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örüntü"/>
          <p:cNvSpPr/>
          <p:nvPr>
            <p:ph type="pic" idx="13"/>
          </p:nvPr>
        </p:nvSpPr>
        <p:spPr>
          <a:xfrm>
            <a:off x="5800664" y="1714886"/>
            <a:ext cx="7997247" cy="7467215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Başlık Metn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67" name="Gövde Düzeyi Bir…"/>
          <p:cNvSpPr txBox="1"/>
          <p:nvPr>
            <p:ph type="body" sz="half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68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dde İşaretle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övde Düzeyi Bir…"/>
          <p:cNvSpPr txBox="1"/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76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ğraf - 3 Yukar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örüntü"/>
          <p:cNvSpPr/>
          <p:nvPr>
            <p:ph type="pic" sz="half" idx="13"/>
          </p:nvPr>
        </p:nvSpPr>
        <p:spPr>
          <a:xfrm>
            <a:off x="6007100" y="4356100"/>
            <a:ext cx="6870700" cy="4909486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Görüntü"/>
          <p:cNvSpPr/>
          <p:nvPr>
            <p:ph type="pic" sz="half" idx="14"/>
          </p:nvPr>
        </p:nvSpPr>
        <p:spPr>
          <a:xfrm>
            <a:off x="5918200" y="-304800"/>
            <a:ext cx="6451600" cy="64516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Görüntü"/>
          <p:cNvSpPr/>
          <p:nvPr>
            <p:ph type="pic" idx="15"/>
          </p:nvPr>
        </p:nvSpPr>
        <p:spPr>
          <a:xfrm>
            <a:off x="-825500" y="419100"/>
            <a:ext cx="9258300" cy="8643492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Metni"/>
          <p:cNvSpPr txBox="1"/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Başlık Metni</a:t>
            </a:r>
          </a:p>
        </p:txBody>
      </p:sp>
      <p:sp>
        <p:nvSpPr>
          <p:cNvPr id="3" name="Gövde Düzeyi Bir…"/>
          <p:cNvSpPr txBox="1"/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4" name="Slayt Numarası"/>
          <p:cNvSpPr txBox="1"/>
          <p:nvPr>
            <p:ph type="sldNum" sz="quarter" idx="2"/>
          </p:nvPr>
        </p:nvSpPr>
        <p:spPr>
          <a:xfrm>
            <a:off x="6311798" y="925515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06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ESNEYE YÖNELİK PROGRAMLAM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NESNEYE YÖNELİK PROGRAMLAMA</a:t>
            </a:r>
          </a:p>
        </p:txBody>
      </p:sp>
      <p:sp>
        <p:nvSpPr>
          <p:cNvPr id="120" name="DERS İÇERİK TAKİBİ PROJE ÖDEVİ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DERS İÇERİK TAKİBİ PROJE ÖDEVİ</a:t>
            </a:r>
          </a:p>
        </p:txBody>
      </p:sp>
      <p:sp>
        <p:nvSpPr>
          <p:cNvPr id="121" name="Ali Mert Koç"/>
          <p:cNvSpPr txBox="1"/>
          <p:nvPr/>
        </p:nvSpPr>
        <p:spPr>
          <a:xfrm>
            <a:off x="9085827" y="8497178"/>
            <a:ext cx="2850161" cy="671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Ali Mert Koç</a:t>
            </a:r>
          </a:p>
        </p:txBody>
      </p:sp>
      <p:pic>
        <p:nvPicPr>
          <p:cNvPr id="122" name="TeknolojiF_deneme.png" descr="TeknolojiF_denem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443" y="302221"/>
            <a:ext cx="4867427" cy="21933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ROGRAM İÇERİĞ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 İÇERİĞİ</a:t>
            </a:r>
          </a:p>
        </p:txBody>
      </p:sp>
      <p:sp>
        <p:nvSpPr>
          <p:cNvPr id="125" name="DERS EKLEME BÖLÜMÜ…"/>
          <p:cNvSpPr txBox="1"/>
          <p:nvPr>
            <p:ph type="body" idx="1"/>
          </p:nvPr>
        </p:nvSpPr>
        <p:spPr>
          <a:xfrm>
            <a:off x="762000" y="2374900"/>
            <a:ext cx="9599216" cy="6807200"/>
          </a:xfrm>
          <a:prstGeom prst="rect">
            <a:avLst/>
          </a:prstGeom>
        </p:spPr>
        <p:txBody>
          <a:bodyPr/>
          <a:lstStyle/>
          <a:p>
            <a:pPr/>
            <a:r>
              <a:t>DERS EKLEME BÖLÜMÜ</a:t>
            </a:r>
          </a:p>
          <a:p>
            <a:pPr/>
            <a:r>
              <a:t>DERS GÖRÜNTÜLEME BÖLÜMÜ</a:t>
            </a:r>
          </a:p>
          <a:p>
            <a:pPr/>
            <a:r>
              <a:t>DERS KONUSU EKLEME BÖLÜMÜ</a:t>
            </a:r>
          </a:p>
          <a:p>
            <a:pPr/>
            <a:r>
              <a:t>DERS SAATİ VE TÜRÜ HAKKINDA ARİTMETİKSEL İŞLEMLER BÖLÜMÜ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ROGRAMIN AMAC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PROGRAMIN AMACI</a:t>
            </a:r>
          </a:p>
        </p:txBody>
      </p:sp>
      <p:sp>
        <p:nvSpPr>
          <p:cNvPr id="128" name="Programın amacı bir eğitim yerine ait ders programında verilecek olan dersleri, ders saatlerini, derslerin türlerini ve konularını bir veritabanında depolayarak bilgilerin kaybolmamasını ve hızlıca işlemler yapılabilmesini sağlamaktı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Programın amacı bir eğitim yerine ait ders programında verilecek olan dersleri, ders saatlerini, derslerin türlerini ve konularını bir veritabanında depolayarak bilgilerin kaybolmamasını ve hızlıca işlemler yapılabilmesini sağlamaktır.</a:t>
            </a:r>
          </a:p>
          <a:p>
            <a:pPr/>
            <a:r>
              <a:t>Program ile yeni ders eklenir, ders eklenirken türü ve saati belirlenir. Ardından eklenmiş olan dersin içeriğinde bulunan konular girilir. İstenildiği zaman bu konular bir listede görüntülenebilir.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ANA MENÜ GÖRÜNTÜS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 MENÜ GÖRÜNTÜSÜ</a:t>
            </a:r>
          </a:p>
        </p:txBody>
      </p:sp>
      <p:sp>
        <p:nvSpPr>
          <p:cNvPr id="131" name="Gövd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2" name="Ekran Resmi 2019-12-24 21.17.44.png" descr="Ekran Resmi 2019-12-24 21.17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1826" y="-165100"/>
            <a:ext cx="9550401" cy="779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DERS EKLEME BÖLÜM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DERS EKLEME BÖLÜMÜ</a:t>
            </a:r>
          </a:p>
        </p:txBody>
      </p:sp>
      <p:sp>
        <p:nvSpPr>
          <p:cNvPr id="135" name="Gövd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6" name="Ekran Resmi 2019-12-24 21.18.32.png" descr="Ekran Resmi 2019-12-24 21.18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3939" y="737156"/>
            <a:ext cx="4636921" cy="49156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DERS GÖRÜNTÜLEME BÖLÜM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5696">
                <a:effectLst>
                  <a:outerShdw sx="100000" sy="100000" kx="0" ky="0" algn="b" rotWithShape="0" blurRad="45212" dist="22606" dir="5400000">
                    <a:srgbClr val="000000"/>
                  </a:outerShdw>
                </a:effectLst>
              </a:defRPr>
            </a:lvl1pPr>
          </a:lstStyle>
          <a:p>
            <a:pPr/>
            <a:r>
              <a:t>DERS GÖRÜNTÜLEME BÖLÜMÜ</a:t>
            </a:r>
          </a:p>
        </p:txBody>
      </p:sp>
      <p:sp>
        <p:nvSpPr>
          <p:cNvPr id="139" name="Ders ismi girilip görüntüle tuşuna basılır."/>
          <p:cNvSpPr txBox="1"/>
          <p:nvPr>
            <p:ph type="body" sz="quarter" idx="1"/>
          </p:nvPr>
        </p:nvSpPr>
        <p:spPr>
          <a:xfrm>
            <a:off x="657543" y="2761561"/>
            <a:ext cx="11480801" cy="914401"/>
          </a:xfrm>
          <a:prstGeom prst="rect">
            <a:avLst/>
          </a:prstGeom>
        </p:spPr>
        <p:txBody>
          <a:bodyPr/>
          <a:lstStyle/>
          <a:p>
            <a:pPr/>
            <a:r>
              <a:t>Ders ismi girilip görüntüle tuşuna basılır.</a:t>
            </a:r>
          </a:p>
        </p:txBody>
      </p:sp>
      <p:pic>
        <p:nvPicPr>
          <p:cNvPr id="140" name="Ekran Resmi 2019-12-24 21.23.30.png" descr="Ekran Resmi 2019-12-24 21.23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7745" y="379546"/>
            <a:ext cx="3489310" cy="20658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Ekran Resmi 2019-12-24 21.19.35.png" descr="Ekran Resmi 2019-12-24 21.19.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05818" y="3306488"/>
            <a:ext cx="4193164" cy="27157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DERS KONUSU EKLEME BÖLÜM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5376"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defRPr>
            </a:lvl1pPr>
          </a:lstStyle>
          <a:p>
            <a:pPr/>
            <a:r>
              <a:t>DERS KONUSU EKLEME BÖLÜMÜ</a:t>
            </a:r>
          </a:p>
        </p:txBody>
      </p:sp>
      <p:sp>
        <p:nvSpPr>
          <p:cNvPr id="144" name="Gövd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5" name="Ekran Resmi 2019-12-24 21.19.19.png" descr="Ekran Resmi 2019-12-24 21.19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1966" y="1215349"/>
            <a:ext cx="6180868" cy="47717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VERİTABANINDA KAYITLI OLAN DERSLER HAKKINDA ARİTMETİKSEL İŞLEMLERİN YAPILDIĞI LABEL"/>
          <p:cNvSpPr txBox="1"/>
          <p:nvPr>
            <p:ph type="title"/>
          </p:nvPr>
        </p:nvSpPr>
        <p:spPr>
          <a:xfrm>
            <a:off x="762000" y="4337050"/>
            <a:ext cx="11480800" cy="1079501"/>
          </a:xfrm>
          <a:prstGeom prst="rect">
            <a:avLst/>
          </a:prstGeom>
        </p:spPr>
        <p:txBody>
          <a:bodyPr/>
          <a:lstStyle>
            <a:lvl1pPr defTabSz="280415">
              <a:defRPr sz="3072">
                <a:effectLst>
                  <a:outerShdw sx="100000" sy="100000" kx="0" ky="0" algn="b" rotWithShape="0" blurRad="24384" dist="12192" dir="5400000">
                    <a:srgbClr val="000000"/>
                  </a:outerShdw>
                </a:effectLst>
              </a:defRPr>
            </a:lvl1pPr>
          </a:lstStyle>
          <a:p>
            <a:pPr/>
            <a:r>
              <a:t>VERİTABANINDA KAYITLI OLAN DERSLER HAKKINDA ARİTMETİKSEL İŞLEMLERİN YAPILDIĞI LABEL</a:t>
            </a:r>
          </a:p>
        </p:txBody>
      </p:sp>
      <p:sp>
        <p:nvSpPr>
          <p:cNvPr id="148" name="Toplam ders saati, ortalama ders saati; ders türü olarak sayısal ve sözel sınıflandırma yapılmıştır.*"/>
          <p:cNvSpPr txBox="1"/>
          <p:nvPr>
            <p:ph type="body" sz="quarter" idx="1"/>
          </p:nvPr>
        </p:nvSpPr>
        <p:spPr>
          <a:xfrm>
            <a:off x="761999" y="8127999"/>
            <a:ext cx="11480801" cy="914401"/>
          </a:xfrm>
          <a:prstGeom prst="rect">
            <a:avLst/>
          </a:prstGeom>
        </p:spPr>
        <p:txBody>
          <a:bodyPr/>
          <a:lstStyle/>
          <a:p>
            <a:pPr/>
            <a:r>
              <a:t>Toplam ders saati, ortalama ders saati; ders türü olarak sayısal ve sözel sınıflandırma yapılmıştır.*</a:t>
            </a:r>
          </a:p>
        </p:txBody>
      </p:sp>
      <p:pic>
        <p:nvPicPr>
          <p:cNvPr id="149" name="Ekran Resmi 2019-12-24 21.20.11.png" descr="Ekran Resmi 2019-12-24 21.20.11.png"/>
          <p:cNvPicPr>
            <a:picLocks noChangeAspect="1"/>
          </p:cNvPicPr>
          <p:nvPr/>
        </p:nvPicPr>
        <p:blipFill>
          <a:blip r:embed="rId2">
            <a:extLst/>
          </a:blip>
          <a:srcRect l="411" t="411" r="411" b="411"/>
          <a:stretch>
            <a:fillRect/>
          </a:stretch>
        </p:blipFill>
        <p:spPr>
          <a:xfrm>
            <a:off x="2862659" y="1018811"/>
            <a:ext cx="7279321" cy="21588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ROGRAM DOSYALAR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 DOSYALARI</a:t>
            </a:r>
          </a:p>
        </p:txBody>
      </p:sp>
      <p:sp>
        <p:nvSpPr>
          <p:cNvPr id="152" name="Gövd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3" name="Ekran Resmi 2019-12-24 21.28.10.png" descr="Ekran Resmi 2019-12-24 21.28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1313" y="915904"/>
            <a:ext cx="5422174" cy="53212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