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aşlık ve Alt An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Metni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Başlık Metni</a:t>
            </a:r>
          </a:p>
        </p:txBody>
      </p:sp>
      <p:sp>
        <p:nvSpPr>
          <p:cNvPr id="12" name="Gövde Düzeyi Bir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3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Ali Utku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-Ali Utku</a:t>
            </a:r>
          </a:p>
        </p:txBody>
      </p:sp>
      <p:sp>
        <p:nvSpPr>
          <p:cNvPr id="94" name="“Buraya bir alıntı yazın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“Buraya bir alıntı yazın.”</a:t>
            </a:r>
          </a:p>
        </p:txBody>
      </p:sp>
      <p:sp>
        <p:nvSpPr>
          <p:cNvPr id="95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örüntü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 - Yat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örüntü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Başlık Metni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Başlık Metni</a:t>
            </a:r>
          </a:p>
        </p:txBody>
      </p:sp>
      <p:sp>
        <p:nvSpPr>
          <p:cNvPr id="22" name="Gövde Düzeyi Bir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23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- O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şlık Metni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31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 - Düş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örüntü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Başlık Metni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Başlık Metni</a:t>
            </a:r>
          </a:p>
        </p:txBody>
      </p:sp>
      <p:sp>
        <p:nvSpPr>
          <p:cNvPr id="40" name="Gövde Düzeyi Bir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1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- Ü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4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57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58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, Madde İşaretleri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örüntü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67" name="Gövde Düzeyi Bir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68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övde Düzeyi Bir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6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örüntü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Görüntü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Görüntü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ayt Numarası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Metni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Başlık Metni</a:t>
            </a:r>
          </a:p>
        </p:txBody>
      </p:sp>
      <p:sp>
        <p:nvSpPr>
          <p:cNvPr id="3" name="Gövde Düzeyi Bir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" name="Slayt Numarası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İLGİSAYAR PROGRAMLAMA 2"/>
          <p:cNvSpPr txBox="1"/>
          <p:nvPr>
            <p:ph type="ctrTitle"/>
          </p:nvPr>
        </p:nvSpPr>
        <p:spPr>
          <a:xfrm>
            <a:off x="1269999" y="2064552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BİLGİSAYAR PROGRAMLAMA 2</a:t>
            </a:r>
          </a:p>
        </p:txBody>
      </p:sp>
      <p:sp>
        <p:nvSpPr>
          <p:cNvPr id="120" name="BLOCKCHAIN TEKNOLOJİSİ İLE ÖĞRENCİ VERİTABANI ŞİFRELEMESİ"/>
          <p:cNvSpPr txBox="1"/>
          <p:nvPr>
            <p:ph type="subTitle" sz="quarter" idx="1"/>
          </p:nvPr>
        </p:nvSpPr>
        <p:spPr>
          <a:xfrm>
            <a:off x="1269999" y="5988451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BLOCKCHAIN TEKNOLOJİSİ İLE ÖĞRENCİ VERİTABANI ŞİFRELEMESİ</a:t>
            </a:r>
          </a:p>
        </p:txBody>
      </p:sp>
      <p:sp>
        <p:nvSpPr>
          <p:cNvPr id="121" name="ALİ MERT KOÇ &amp; YUSUF KESİMOĞLU"/>
          <p:cNvSpPr txBox="1"/>
          <p:nvPr/>
        </p:nvSpPr>
        <p:spPr>
          <a:xfrm>
            <a:off x="3567557" y="7740650"/>
            <a:ext cx="58696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ALİ MERT KOÇ &amp; YUSUF KESİMOĞLU</a:t>
            </a:r>
          </a:p>
        </p:txBody>
      </p:sp>
      <p:pic>
        <p:nvPicPr>
          <p:cNvPr id="122" name="TeknolojiF_deneme.png" descr="TeknolojiF_dene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649" y="352186"/>
            <a:ext cx="4973502" cy="2241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LOCKCHAIN NEDİ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BLOCKCHAIN NEDİR</a:t>
            </a:r>
          </a:p>
        </p:txBody>
      </p:sp>
      <p:sp>
        <p:nvSpPr>
          <p:cNvPr id="125" name="Blockchain Türkçeye blok zinciri olarak çevrilebilir. Kabaca bakıldığında şifrelenmiş şekilde veri yönetimi sağlayan dağınık yapıda bir veritabanı sistemidir.…"/>
          <p:cNvSpPr txBox="1"/>
          <p:nvPr>
            <p:ph type="body" idx="1"/>
          </p:nvPr>
        </p:nvSpPr>
        <p:spPr>
          <a:xfrm>
            <a:off x="952499" y="2482297"/>
            <a:ext cx="11099801" cy="6286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Blockchain Türkçeye 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blok zinciri</a:t>
            </a:r>
            <a:r>
              <a:t> olarak çevrilebilir. Kabaca bakıldığında 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şifrelenmiş</a:t>
            </a:r>
            <a:r>
              <a:t> şekilde veri yönetimi sağlayan 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dağınık</a:t>
            </a:r>
            <a:r>
              <a:t> yapıda bir 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veritabanı</a:t>
            </a:r>
            <a:r>
              <a:t> 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sistemi</a:t>
            </a:r>
            <a:r>
              <a:t>dir.</a:t>
            </a:r>
          </a:p>
          <a:p>
            <a:pPr marL="0" indent="0">
              <a:buSzTx/>
              <a:buNone/>
              <a:defRPr sz="2600"/>
            </a:pPr>
            <a:r>
              <a:t>Bloklar arasında belirli bir kriptoloji kullanarak kalıtım sağlanması esasına dayanır.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OJEMİZİN AMA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PROJEMİZİN AMACI</a:t>
            </a:r>
          </a:p>
        </p:txBody>
      </p:sp>
      <p:sp>
        <p:nvSpPr>
          <p:cNvPr id="128" name="Blockchain şifreleme teknolojisini kullanarak bir öğrenci veritabanı şifrelemektir.…"/>
          <p:cNvSpPr txBox="1"/>
          <p:nvPr>
            <p:ph type="body" idx="1"/>
          </p:nvPr>
        </p:nvSpPr>
        <p:spPr>
          <a:xfrm>
            <a:off x="952500" y="1397272"/>
            <a:ext cx="11099801" cy="62865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200"/>
            </a:pPr>
            <a:r>
              <a:t> </a:t>
            </a:r>
          </a:p>
          <a:p>
            <a:pPr marL="385010" indent="-385010">
              <a:spcBef>
                <a:spcPts val="0"/>
              </a:spcBef>
              <a:defRPr sz="3200"/>
            </a:pPr>
            <a:r>
              <a:t>Blockchain şifreleme teknolojisini kullanarak bir öğrenci veritabanı şifrelemektir.</a:t>
            </a:r>
          </a:p>
          <a:p>
            <a:pPr marL="385010" indent="-385010">
              <a:spcBef>
                <a:spcPts val="0"/>
              </a:spcBef>
              <a:defRPr sz="3200"/>
            </a:pPr>
            <a:r>
              <a:t>Bloklar içerisinde önceki blokların md5 hashlerini, o anki zaman verisi ve girilmiş öğrenci bilgilerini şifreleyerek yeni md5 hashleri oluşturulur.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lock.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block.py</a:t>
            </a:r>
          </a:p>
        </p:txBody>
      </p:sp>
      <p:sp>
        <p:nvSpPr>
          <p:cNvPr id="131" name="Block yapısını tanımladığımız dosy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 yapısını tanımladığımız dosya</a:t>
            </a:r>
          </a:p>
        </p:txBody>
      </p:sp>
      <p:pic>
        <p:nvPicPr>
          <p:cNvPr id="132" name="Ekran Resmi 2019-12-25 21.40.43.png" descr="Ekran Resmi 2019-12-25 21.40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514508"/>
            <a:ext cx="11518901" cy="584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lockchain.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blockchain.py</a:t>
            </a:r>
          </a:p>
        </p:txBody>
      </p:sp>
      <p:sp>
        <p:nvSpPr>
          <p:cNvPr id="135" name="—1—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—1—</a:t>
            </a:r>
          </a:p>
        </p:txBody>
      </p:sp>
      <p:pic>
        <p:nvPicPr>
          <p:cNvPr id="136" name="Ekran Resmi 2019-12-25 21.40.57.png" descr="Ekran Resmi 2019-12-25 21.40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0847" y="173122"/>
            <a:ext cx="8676974" cy="629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lockchain.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blockchain.py</a:t>
            </a:r>
          </a:p>
        </p:txBody>
      </p:sp>
      <p:sp>
        <p:nvSpPr>
          <p:cNvPr id="139" name="—2—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—2—</a:t>
            </a:r>
          </a:p>
        </p:txBody>
      </p:sp>
      <p:pic>
        <p:nvPicPr>
          <p:cNvPr id="140" name="Ekran Resmi 2019-12-25 21.41.14.png" descr="Ekran Resmi 2019-12-25 21.41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2145" y="612582"/>
            <a:ext cx="7900510" cy="5383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ockchain.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blockchain.py</a:t>
            </a:r>
          </a:p>
        </p:txBody>
      </p:sp>
      <p:sp>
        <p:nvSpPr>
          <p:cNvPr id="143" name="Block.py dosyasında tanımlanmış olan blok yapısını kullanarak oluşturulmuş blokları veritabanına yazan, veritabanından da blok oluşturumu için gerekli materyalleri çeken ana komut dosyasıdı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Block.py dosyasında tanımlanmış olan blok yapısını kullanarak oluşturulmuş blokları veritabanına yazan, veritabanından da blok oluşturumu için gerekli materyalleri çeken ana komut dosyasıdır.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Veritabanı dosyas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Veritabanı dosyası</a:t>
            </a:r>
          </a:p>
        </p:txBody>
      </p:sp>
      <p:sp>
        <p:nvSpPr>
          <p:cNvPr id="146" name="Göv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7" name="Ekran Resmi 2019-12-25 21.52.52.png" descr="Ekran Resmi 2019-12-25 21.52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223" y="420220"/>
            <a:ext cx="8372354" cy="5704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li Mert Koç &amp; Yusuf Kesimoğlu"/>
          <p:cNvSpPr txBox="1"/>
          <p:nvPr/>
        </p:nvSpPr>
        <p:spPr>
          <a:xfrm>
            <a:off x="3030372" y="7804475"/>
            <a:ext cx="69440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Ali Mert Koç &amp; Yusuf Kesimoğlu</a:t>
            </a:r>
          </a:p>
        </p:txBody>
      </p:sp>
      <p:sp>
        <p:nvSpPr>
          <p:cNvPr id="150" name="Dinlediğiniz için teşekkürler."/>
          <p:cNvSpPr txBox="1"/>
          <p:nvPr/>
        </p:nvSpPr>
        <p:spPr>
          <a:xfrm>
            <a:off x="1984933" y="2329852"/>
            <a:ext cx="878692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sz="5500"/>
              <a:t>Dinlediğiniz için teşekkürler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