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9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5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0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45DC-7725-480C-89B5-E79F90672113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EA1D-B84C-4BDD-BC70-3D4D4AE0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4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43" y="256565"/>
            <a:ext cx="7097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활동명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개인정보보호법 스터디</a:t>
            </a:r>
            <a:endParaRPr lang="en-US" altLang="ko-KR" dirty="0" smtClean="0"/>
          </a:p>
          <a:p>
            <a:r>
              <a:rPr lang="ko-KR" altLang="en-US" dirty="0" smtClean="0"/>
              <a:t>진행 인원</a:t>
            </a:r>
            <a:r>
              <a:rPr lang="en-US" altLang="ko-KR" dirty="0" smtClean="0"/>
              <a:t>: 1</a:t>
            </a:r>
          </a:p>
          <a:p>
            <a:r>
              <a:rPr lang="ko-KR" altLang="en-US" dirty="0" smtClean="0"/>
              <a:t>진행 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스터디 항목 블로그 포스팅</a:t>
            </a:r>
            <a:endParaRPr lang="en-US" altLang="ko-KR" dirty="0" smtClean="0"/>
          </a:p>
          <a:p>
            <a:r>
              <a:rPr lang="ko-KR" altLang="en-US" dirty="0" smtClean="0"/>
              <a:t>진행 상세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개인정보보호법 요약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조항 학습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4319063"/>
            <a:ext cx="2677837" cy="19482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5" y="1783593"/>
            <a:ext cx="2910462" cy="2436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187" y="1783593"/>
            <a:ext cx="2360904" cy="2072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470" y="3856328"/>
            <a:ext cx="2443554" cy="28737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068" y="1783593"/>
            <a:ext cx="2804485" cy="1511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011" y="3382121"/>
            <a:ext cx="2244598" cy="26063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2136" y="4764"/>
            <a:ext cx="2788957" cy="16990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9159" y="4219663"/>
            <a:ext cx="2360904" cy="24720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0540" y="1224875"/>
            <a:ext cx="2839810" cy="28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6" y="1449223"/>
            <a:ext cx="3349790" cy="5226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700" y="122341"/>
            <a:ext cx="709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활동명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개인정보보호사업단 </a:t>
            </a:r>
            <a:r>
              <a:rPr lang="en-US" altLang="ko-KR" dirty="0" smtClean="0"/>
              <a:t>Lecture </a:t>
            </a:r>
            <a:r>
              <a:rPr lang="ko-KR" altLang="en-US" dirty="0" smtClean="0"/>
              <a:t>시리즈 특강 참여</a:t>
            </a:r>
            <a:endParaRPr lang="en-US" altLang="ko-KR" dirty="0" smtClean="0"/>
          </a:p>
          <a:p>
            <a:r>
              <a:rPr lang="ko-KR" altLang="en-US" dirty="0" smtClean="0"/>
              <a:t>진행 인원</a:t>
            </a:r>
            <a:r>
              <a:rPr lang="en-US" altLang="ko-KR" dirty="0" smtClean="0"/>
              <a:t>: 1 ~ 4</a:t>
            </a:r>
          </a:p>
          <a:p>
            <a:r>
              <a:rPr lang="ko-KR" altLang="en-US" dirty="0" smtClean="0"/>
              <a:t>진행 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비대면 특강 참여</a:t>
            </a:r>
            <a:endParaRPr lang="en-US" altLang="ko-KR" dirty="0" smtClean="0"/>
          </a:p>
          <a:p>
            <a:r>
              <a:rPr lang="ko-KR" altLang="en-US" dirty="0" smtClean="0"/>
              <a:t>진행 상세</a:t>
            </a:r>
            <a:r>
              <a:rPr lang="en-US" altLang="ko-KR" dirty="0" smtClean="0"/>
              <a:t>: 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90" y="1449223"/>
            <a:ext cx="3354696" cy="5226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70" y="1449221"/>
            <a:ext cx="3302873" cy="52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2023-07-19T10:43:07Z</dcterms:created>
  <dcterms:modified xsi:type="dcterms:W3CDTF">2023-07-19T10:46:25Z</dcterms:modified>
</cp:coreProperties>
</file>