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0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3D57F-5F58-4EBA-B982-F52AA75BCCC9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2989-49AD-4BFB-9448-B54D7DB6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272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3D57F-5F58-4EBA-B982-F52AA75BCCC9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2989-49AD-4BFB-9448-B54D7DB6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925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3D57F-5F58-4EBA-B982-F52AA75BCCC9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2989-49AD-4BFB-9448-B54D7DB6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185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3D57F-5F58-4EBA-B982-F52AA75BCCC9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2989-49AD-4BFB-9448-B54D7DB6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601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3D57F-5F58-4EBA-B982-F52AA75BCCC9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2989-49AD-4BFB-9448-B54D7DB6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604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3D57F-5F58-4EBA-B982-F52AA75BCCC9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2989-49AD-4BFB-9448-B54D7DB6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063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3D57F-5F58-4EBA-B982-F52AA75BCCC9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2989-49AD-4BFB-9448-B54D7DB6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638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3D57F-5F58-4EBA-B982-F52AA75BCCC9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2989-49AD-4BFB-9448-B54D7DB6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44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3D57F-5F58-4EBA-B982-F52AA75BCCC9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2989-49AD-4BFB-9448-B54D7DB6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796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3D57F-5F58-4EBA-B982-F52AA75BCCC9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2989-49AD-4BFB-9448-B54D7DB6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184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3D57F-5F58-4EBA-B982-F52AA75BCCC9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2989-49AD-4BFB-9448-B54D7DB6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429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3D57F-5F58-4EBA-B982-F52AA75BCCC9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B2989-49AD-4BFB-9448-B54D7DB6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84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97" y="271664"/>
            <a:ext cx="4050823" cy="1859236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>
            <a:off x="9707665" y="5015832"/>
            <a:ext cx="3279826" cy="1495970"/>
          </a:xfrm>
          <a:prstGeom prst="straightConnector1">
            <a:avLst/>
          </a:prstGeom>
          <a:ln>
            <a:noFill/>
            <a:headEnd type="triangle"/>
            <a:tailEnd type="triangle"/>
          </a:ln>
          <a:effectLst>
            <a:softEdge rad="635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그룹 94"/>
          <p:cNvGrpSpPr/>
          <p:nvPr/>
        </p:nvGrpSpPr>
        <p:grpSpPr>
          <a:xfrm>
            <a:off x="3656949" y="2836364"/>
            <a:ext cx="6658153" cy="3190942"/>
            <a:chOff x="3656949" y="2836364"/>
            <a:chExt cx="6658153" cy="3190942"/>
          </a:xfrm>
        </p:grpSpPr>
        <p:sp>
          <p:nvSpPr>
            <p:cNvPr id="18" name="직사각형 17"/>
            <p:cNvSpPr/>
            <p:nvPr/>
          </p:nvSpPr>
          <p:spPr>
            <a:xfrm>
              <a:off x="3968957" y="2939839"/>
              <a:ext cx="1538416" cy="4880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tx1"/>
                  </a:solidFill>
                </a:rPr>
                <a:t>한국인터넷진흥원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8229600" y="3042044"/>
              <a:ext cx="1326807" cy="2826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err="1" smtClean="0">
                  <a:solidFill>
                    <a:schemeClr val="tx1"/>
                  </a:solidFill>
                </a:rPr>
                <a:t>신속확인심의위원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꺾인 연결선 20"/>
            <p:cNvCxnSpPr>
              <a:stCxn id="24" idx="3"/>
              <a:endCxn id="11" idx="0"/>
            </p:cNvCxnSpPr>
            <p:nvPr/>
          </p:nvCxnSpPr>
          <p:spPr>
            <a:xfrm flipH="1">
              <a:off x="9545894" y="3183384"/>
              <a:ext cx="10513" cy="1242901"/>
            </a:xfrm>
            <a:prstGeom prst="bentConnector4">
              <a:avLst>
                <a:gd name="adj1" fmla="val -2174451"/>
                <a:gd name="adj2" fmla="val 55686"/>
              </a:avLst>
            </a:prstGeom>
            <a:ln>
              <a:noFill/>
              <a:headEnd type="triangle"/>
              <a:tailEnd type="triangle"/>
            </a:ln>
            <a:effectLst>
              <a:softEdge rad="6350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18" idx="2"/>
              <a:endCxn id="19" idx="0"/>
            </p:cNvCxnSpPr>
            <p:nvPr/>
          </p:nvCxnSpPr>
          <p:spPr>
            <a:xfrm>
              <a:off x="4738165" y="3427930"/>
              <a:ext cx="0" cy="306823"/>
            </a:xfrm>
            <a:prstGeom prst="straightConnector1">
              <a:avLst/>
            </a:prstGeom>
            <a:ln>
              <a:noFill/>
              <a:headEnd type="triangle"/>
              <a:tailEnd type="triangle"/>
            </a:ln>
            <a:effectLst>
              <a:softEdge rad="6350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꺾인 연결선 26"/>
            <p:cNvCxnSpPr>
              <a:stCxn id="19" idx="2"/>
              <a:endCxn id="33" idx="1"/>
            </p:cNvCxnSpPr>
            <p:nvPr/>
          </p:nvCxnSpPr>
          <p:spPr>
            <a:xfrm rot="5400000" flipH="1" flipV="1">
              <a:off x="5373720" y="3342688"/>
              <a:ext cx="244600" cy="1515711"/>
            </a:xfrm>
            <a:prstGeom prst="bentConnector4">
              <a:avLst>
                <a:gd name="adj1" fmla="val -93459"/>
                <a:gd name="adj2" fmla="val 75374"/>
              </a:avLst>
            </a:prstGeom>
            <a:ln>
              <a:noFill/>
              <a:tailEnd type="triangle"/>
            </a:ln>
            <a:effectLst>
              <a:softEdge rad="6350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꺾인 연결선 28"/>
            <p:cNvCxnSpPr>
              <a:stCxn id="19" idx="2"/>
              <a:endCxn id="37" idx="1"/>
            </p:cNvCxnSpPr>
            <p:nvPr/>
          </p:nvCxnSpPr>
          <p:spPr>
            <a:xfrm rot="16200000" flipH="1">
              <a:off x="5387624" y="3573384"/>
              <a:ext cx="216792" cy="1515711"/>
            </a:xfrm>
            <a:prstGeom prst="bentConnector2">
              <a:avLst/>
            </a:prstGeom>
            <a:ln>
              <a:noFill/>
              <a:tailEnd type="triangle"/>
            </a:ln>
            <a:effectLst>
              <a:softEdge rad="6350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꺾인 연결선 30"/>
            <p:cNvCxnSpPr>
              <a:stCxn id="19" idx="2"/>
              <a:endCxn id="38" idx="1"/>
            </p:cNvCxnSpPr>
            <p:nvPr/>
          </p:nvCxnSpPr>
          <p:spPr>
            <a:xfrm rot="16200000" flipH="1">
              <a:off x="5156928" y="3804080"/>
              <a:ext cx="678184" cy="1515711"/>
            </a:xfrm>
            <a:prstGeom prst="bentConnector2">
              <a:avLst/>
            </a:prstGeom>
            <a:ln>
              <a:noFill/>
              <a:tailEnd type="triangle"/>
            </a:ln>
            <a:effectLst>
              <a:softEdge rad="6350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꺾인 연결선 41"/>
            <p:cNvCxnSpPr>
              <a:stCxn id="19" idx="2"/>
              <a:endCxn id="40" idx="1"/>
            </p:cNvCxnSpPr>
            <p:nvPr/>
          </p:nvCxnSpPr>
          <p:spPr>
            <a:xfrm rot="16200000" flipH="1">
              <a:off x="4926232" y="4034776"/>
              <a:ext cx="1139576" cy="1515711"/>
            </a:xfrm>
            <a:prstGeom prst="bentConnector2">
              <a:avLst/>
            </a:prstGeom>
            <a:ln>
              <a:noFill/>
              <a:tailEnd type="triangle"/>
            </a:ln>
            <a:effectLst>
              <a:softEdge rad="6350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꺾인 연결선 43"/>
            <p:cNvCxnSpPr>
              <a:endCxn id="39" idx="1"/>
            </p:cNvCxnSpPr>
            <p:nvPr/>
          </p:nvCxnSpPr>
          <p:spPr>
            <a:xfrm rot="16200000" flipH="1">
              <a:off x="4707277" y="4272028"/>
              <a:ext cx="2401220" cy="691978"/>
            </a:xfrm>
            <a:prstGeom prst="bentConnector2">
              <a:avLst/>
            </a:prstGeom>
            <a:ln>
              <a:noFill/>
              <a:tailEnd type="triangle"/>
            </a:ln>
            <a:effectLst>
              <a:softEdge rad="6350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/>
            <p:cNvSpPr/>
            <p:nvPr/>
          </p:nvSpPr>
          <p:spPr>
            <a:xfrm>
              <a:off x="3656949" y="2838104"/>
              <a:ext cx="1081216" cy="2020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tx1"/>
                  </a:solidFill>
                </a:rPr>
                <a:t>신속확인기관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968957" y="3734753"/>
              <a:ext cx="1538416" cy="4880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err="1" smtClean="0">
                  <a:solidFill>
                    <a:schemeClr val="tx1"/>
                  </a:solidFill>
                </a:rPr>
                <a:t>신속확인</a:t>
              </a:r>
              <a:r>
                <a:rPr lang="ko-KR" altLang="en-US" sz="1100" b="1" dirty="0" smtClean="0">
                  <a:solidFill>
                    <a:schemeClr val="tx1"/>
                  </a:solidFill>
                </a:rPr>
                <a:t> 신청 기관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253876" y="2939339"/>
              <a:ext cx="1538416" cy="48809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tx1"/>
                  </a:solidFill>
                </a:rPr>
                <a:t>과학기술정보통신부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6940228" y="2836364"/>
              <a:ext cx="1081216" cy="20205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err="1" smtClean="0">
                  <a:solidFill>
                    <a:schemeClr val="tx1"/>
                  </a:solidFill>
                </a:rPr>
                <a:t>정책기관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grpSp>
          <p:nvGrpSpPr>
            <p:cNvPr id="92" name="그룹 91"/>
            <p:cNvGrpSpPr/>
            <p:nvPr/>
          </p:nvGrpSpPr>
          <p:grpSpPr>
            <a:xfrm>
              <a:off x="6253876" y="3802161"/>
              <a:ext cx="4061226" cy="2225145"/>
              <a:chOff x="6264389" y="3811685"/>
              <a:chExt cx="4061226" cy="2225145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8787199" y="4435809"/>
                <a:ext cx="1538416" cy="48809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chemeClr val="tx1"/>
                    </a:solidFill>
                  </a:rPr>
                  <a:t>보안 점검 기관</a:t>
                </a:r>
                <a:endParaRPr lang="ko-KR" altLang="en-US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6264389" y="3811685"/>
                <a:ext cx="1838066" cy="35216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chemeClr val="tx1"/>
                    </a:solidFill>
                  </a:rPr>
                  <a:t>정보보호 전문서비스 기업</a:t>
                </a:r>
                <a:endParaRPr lang="ko-KR" altLang="en-US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6264389" y="4273077"/>
                <a:ext cx="1838066" cy="35216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>
                    <a:solidFill>
                      <a:schemeClr val="tx1"/>
                    </a:solidFill>
                  </a:rPr>
                  <a:t>KOLAS </a:t>
                </a:r>
                <a:r>
                  <a:rPr lang="ko-KR" altLang="en-US" sz="1100" b="1" dirty="0" smtClean="0">
                    <a:solidFill>
                      <a:schemeClr val="tx1"/>
                    </a:solidFill>
                  </a:rPr>
                  <a:t>공인시험기관</a:t>
                </a:r>
                <a:endParaRPr lang="ko-KR" altLang="en-US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6264389" y="4734469"/>
                <a:ext cx="1838066" cy="35216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smtClean="0">
                    <a:solidFill>
                      <a:schemeClr val="tx1"/>
                    </a:solidFill>
                  </a:rPr>
                  <a:t>SW </a:t>
                </a:r>
                <a:r>
                  <a:rPr lang="ko-KR" altLang="en-US" sz="1100" b="1" dirty="0" smtClean="0">
                    <a:solidFill>
                      <a:schemeClr val="tx1"/>
                    </a:solidFill>
                  </a:rPr>
                  <a:t>품질인증기관</a:t>
                </a:r>
                <a:endParaRPr lang="ko-KR" altLang="en-US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6264389" y="5652068"/>
                <a:ext cx="1838066" cy="35216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smtClean="0">
                    <a:solidFill>
                      <a:schemeClr val="tx1"/>
                    </a:solidFill>
                  </a:rPr>
                  <a:t>정보보호시스템 평가기관</a:t>
                </a:r>
                <a:endParaRPr lang="ko-KR" altLang="en-US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6264389" y="5195861"/>
                <a:ext cx="1838066" cy="35216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smtClean="0">
                    <a:solidFill>
                      <a:schemeClr val="tx1"/>
                    </a:solidFill>
                  </a:rPr>
                  <a:t>정보시스템 </a:t>
                </a:r>
                <a:r>
                  <a:rPr lang="ko-KR" altLang="en-US" sz="1100" b="1" dirty="0" err="1" smtClean="0">
                    <a:solidFill>
                      <a:schemeClr val="tx1"/>
                    </a:solidFill>
                  </a:rPr>
                  <a:t>감리법인</a:t>
                </a:r>
                <a:endParaRPr lang="ko-KR" altLang="en-US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오른쪽 중괄호 56"/>
              <p:cNvSpPr/>
              <p:nvPr/>
            </p:nvSpPr>
            <p:spPr>
              <a:xfrm>
                <a:off x="8236671" y="3987768"/>
                <a:ext cx="416312" cy="1384175"/>
              </a:xfrm>
              <a:prstGeom prst="rightBrac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8781597" y="5548739"/>
                <a:ext cx="1538416" cy="48809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chemeClr val="tx1"/>
                    </a:solidFill>
                  </a:rPr>
                  <a:t>기능 시험 기관</a:t>
                </a:r>
                <a:endParaRPr lang="ko-KR" altLang="en-US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오른쪽 화살표 65"/>
              <p:cNvSpPr/>
              <p:nvPr/>
            </p:nvSpPr>
            <p:spPr>
              <a:xfrm>
                <a:off x="8236671" y="5740108"/>
                <a:ext cx="416312" cy="176083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68" name="직선 화살표 연결선 67"/>
            <p:cNvCxnSpPr>
              <a:stCxn id="18" idx="2"/>
              <a:endCxn id="19" idx="0"/>
            </p:cNvCxnSpPr>
            <p:nvPr/>
          </p:nvCxnSpPr>
          <p:spPr>
            <a:xfrm>
              <a:off x="4738165" y="3427930"/>
              <a:ext cx="0" cy="30682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직선 화살표 연결선 69"/>
            <p:cNvCxnSpPr>
              <a:stCxn id="18" idx="3"/>
              <a:endCxn id="65" idx="1"/>
            </p:cNvCxnSpPr>
            <p:nvPr/>
          </p:nvCxnSpPr>
          <p:spPr>
            <a:xfrm flipV="1">
              <a:off x="5507373" y="3183385"/>
              <a:ext cx="746503" cy="5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직선 화살표 연결선 72"/>
            <p:cNvCxnSpPr>
              <a:stCxn id="65" idx="3"/>
              <a:endCxn id="24" idx="1"/>
            </p:cNvCxnSpPr>
            <p:nvPr/>
          </p:nvCxnSpPr>
          <p:spPr>
            <a:xfrm flipV="1">
              <a:off x="7792292" y="3183384"/>
              <a:ext cx="43730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꺾인 연결선 84"/>
            <p:cNvCxnSpPr>
              <a:stCxn id="19" idx="3"/>
              <a:endCxn id="37" idx="1"/>
            </p:cNvCxnSpPr>
            <p:nvPr/>
          </p:nvCxnSpPr>
          <p:spPr>
            <a:xfrm>
              <a:off x="5507373" y="3978799"/>
              <a:ext cx="746503" cy="460837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꺾인 연결선 86"/>
            <p:cNvCxnSpPr>
              <a:stCxn id="19" idx="3"/>
              <a:endCxn id="38" idx="1"/>
            </p:cNvCxnSpPr>
            <p:nvPr/>
          </p:nvCxnSpPr>
          <p:spPr>
            <a:xfrm>
              <a:off x="5507373" y="3978799"/>
              <a:ext cx="746503" cy="922229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꺾인 연결선 88"/>
            <p:cNvCxnSpPr>
              <a:stCxn id="19" idx="3"/>
              <a:endCxn id="40" idx="1"/>
            </p:cNvCxnSpPr>
            <p:nvPr/>
          </p:nvCxnSpPr>
          <p:spPr>
            <a:xfrm>
              <a:off x="5507373" y="3978799"/>
              <a:ext cx="746503" cy="1383621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꺾인 연결선 90"/>
            <p:cNvCxnSpPr>
              <a:stCxn id="19" idx="3"/>
              <a:endCxn id="39" idx="1"/>
            </p:cNvCxnSpPr>
            <p:nvPr/>
          </p:nvCxnSpPr>
          <p:spPr>
            <a:xfrm>
              <a:off x="5507373" y="3978799"/>
              <a:ext cx="746503" cy="1839828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>
              <a:stCxn id="19" idx="3"/>
              <a:endCxn id="33" idx="1"/>
            </p:cNvCxnSpPr>
            <p:nvPr/>
          </p:nvCxnSpPr>
          <p:spPr>
            <a:xfrm flipV="1">
              <a:off x="5507373" y="3978244"/>
              <a:ext cx="746503" cy="5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1334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7611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6374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4479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3890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25</Words>
  <Application>Microsoft Office PowerPoint</Application>
  <PresentationFormat>와이드스크린</PresentationFormat>
  <Paragraphs>13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9</cp:revision>
  <dcterms:created xsi:type="dcterms:W3CDTF">2022-12-06T07:23:22Z</dcterms:created>
  <dcterms:modified xsi:type="dcterms:W3CDTF">2022-12-06T08:28:27Z</dcterms:modified>
</cp:coreProperties>
</file>