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897" r:id="rId2"/>
    <p:sldId id="902" r:id="rId3"/>
    <p:sldId id="93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주의 사항" id="{3CB62C16-4B34-4E8A-A1AB-013775D96876}">
          <p14:sldIdLst/>
        </p14:section>
        <p14:section name="제목/목차/간지/엔딩" id="{3A3687A1-1890-49EF-8524-AA6A86554625}">
          <p14:sldIdLst/>
        </p14:section>
        <p14:section name="일반 (22)" id="{71E28F8C-8BE5-4DDC-9B05-84276E16AF96}">
          <p14:sldIdLst>
            <p14:sldId id="897"/>
            <p14:sldId id="902"/>
          </p14:sldIdLst>
        </p14:section>
        <p14:section name="테이블/차트 (6)" id="{30E93F4F-2996-4102-A1D3-ED53080D97F2}">
          <p14:sldIdLst/>
        </p14:section>
        <p14:section name="목업 (4)" id="{88A45C4C-5B5E-4633-9CD9-9836A189A73E}">
          <p14:sldIdLst/>
        </p14:section>
        <p14:section name="인포그래픽 (8)" id="{AF6ACAE5-303D-48C6-8C66-9ABC99093E67}">
          <p14:sldIdLst>
            <p14:sldId id="93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D1D9"/>
    <a:srgbClr val="CACED6"/>
    <a:srgbClr val="F8FAFB"/>
    <a:srgbClr val="E8EAEE"/>
    <a:srgbClr val="38CDD3"/>
    <a:srgbClr val="19191C"/>
    <a:srgbClr val="262B5E"/>
    <a:srgbClr val="7841FF"/>
    <a:srgbClr val="5F21FE"/>
    <a:srgbClr val="EFF0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96DD27-450C-4E80-AB78-4DF7E4F29785}" v="60" dt="2022-11-21T02:09:12.749"/>
    <p1510:client id="{D9106066-35ED-4356-89DF-1CFEB610487C}" v="2" dt="2022-11-21T02:32:20.283"/>
    <p1510:client id="{E9D7E936-0683-40F0-8F22-3F612B4FBB59}" v="17" dt="2022-11-21T01:23:51.0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88" autoAdjust="0"/>
    <p:restoredTop sz="94660"/>
  </p:normalViewPr>
  <p:slideViewPr>
    <p:cSldViewPr snapToGrid="0">
      <p:cViewPr varScale="1">
        <p:scale>
          <a:sx n="92" d="100"/>
          <a:sy n="92" d="100"/>
        </p:scale>
        <p:origin x="690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68" Type="http://schemas.microsoft.com/office/2015/10/relationships/revisionInfo" Target="revisionInfo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7EF4B1-4B5D-474C-A967-F5AA4ED6F512}" type="datetimeFigureOut">
              <a:rPr lang="ko-KR" altLang="en-US" smtClean="0"/>
              <a:t>2023-08-02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8D9575-704E-44E0-A6C5-F51EA90CD3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610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A5C5240-6E5F-4B31-A872-6B1D881739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A5B3524B-0294-4F15-A014-31078A5CED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AFA23BFD-B6DA-40E5-85F5-96858C293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FAFCD-FAAF-4E36-AC9C-2E78EABD98E4}" type="datetimeFigureOut">
              <a:rPr lang="ko-KR" altLang="en-US" smtClean="0"/>
              <a:t>2023-08-02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9A7327F3-38A8-47CD-ADF5-70B7BEF13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97E68892-173F-49C2-B01B-057F6FF03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62507-0B05-4C70-84B2-5596049F09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225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6E3012F-0176-4E9E-8700-0A0661D16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5644D9DD-C0EB-44F5-B29E-F1D91F0629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5655FA84-58BD-405C-A3D0-2D1C801FE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FAFCD-FAAF-4E36-AC9C-2E78EABD98E4}" type="datetimeFigureOut">
              <a:rPr lang="ko-KR" altLang="en-US" smtClean="0"/>
              <a:t>2023-08-02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19AD9DF-4C08-4AB6-85B1-811532DC1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4DE41720-229A-42D9-92F1-4F412641C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62507-0B05-4C70-84B2-5596049F09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18003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83358877-40B7-4CD8-BD21-C64282B49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FF464B73-2104-487F-AB09-8F0C304FA4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E54C7A8D-D54D-46D6-940A-CCED90059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FAFCD-FAAF-4E36-AC9C-2E78EABD98E4}" type="datetimeFigureOut">
              <a:rPr lang="ko-KR" altLang="en-US" smtClean="0"/>
              <a:t>2023-08-02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45112525-0282-48F3-B811-88DF975C4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157758BC-D937-4CBB-AAF4-8C889F7E1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62507-0B05-4C70-84B2-5596049F09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708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7238C5C-E1D4-4FD4-94E2-2C9367C3A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D446C627-F473-457A-9988-D2518BDD7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1B127FAB-7C0D-4D39-9FDB-9156C1E25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FAFCD-FAAF-4E36-AC9C-2E78EABD98E4}" type="datetimeFigureOut">
              <a:rPr lang="ko-KR" altLang="en-US" smtClean="0"/>
              <a:t>2023-08-02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1A1BE85-1D52-4222-8F0B-4A1425F1A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9AA6672B-DE71-4047-B18E-C4C65671D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62507-0B05-4C70-84B2-5596049F09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784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02D60C4-582A-4CF1-A15C-FCF832E0C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9E582967-D20C-440E-8126-8F5DD4C4CD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D198925E-A4C3-40BA-9A75-B193A27F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FAFCD-FAAF-4E36-AC9C-2E78EABD98E4}" type="datetimeFigureOut">
              <a:rPr lang="ko-KR" altLang="en-US" smtClean="0"/>
              <a:t>2023-08-02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1657A671-02F1-40CD-B237-585556E05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1C88B085-B420-487E-9936-803F22984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62507-0B05-4C70-84B2-5596049F09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378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37103FA-8EEF-4F05-B413-65FDB4E57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C8662A8C-BEB1-49C5-825E-C0AB99C340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D9722A3A-B392-46CB-A8F8-7ACC2675FD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29E26B4D-9BD0-4CE0-884C-85B277871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FAFCD-FAAF-4E36-AC9C-2E78EABD98E4}" type="datetimeFigureOut">
              <a:rPr lang="ko-KR" altLang="en-US" smtClean="0"/>
              <a:t>2023-08-02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7C3ACB10-C8DA-4824-9258-EC01B11EF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164BF8EF-E3F1-4E89-9B15-C65EB8544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62507-0B05-4C70-84B2-5596049F09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524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1C333EB-8D51-48C7-9283-B91E716AF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985FAA0A-7372-4878-930C-AA5DB59B9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B89567D0-0E36-4333-8755-6763A6B5C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F712B81F-3A8F-4FA9-A349-BC760E0994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8BA737BE-04FE-41AD-8853-5E082D077F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C92D02A6-1F38-4348-BCA9-243102CE3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FAFCD-FAAF-4E36-AC9C-2E78EABD98E4}" type="datetimeFigureOut">
              <a:rPr lang="ko-KR" altLang="en-US" smtClean="0"/>
              <a:t>2023-08-02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61C7BA1F-07EB-4F98-88C2-DF17E527C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5037B95F-E6BF-4C68-9914-C6EB433B1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62507-0B05-4C70-84B2-5596049F09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627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D859459-2BD6-4CA1-A326-D1941AA9A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751E9E54-E330-4369-B561-5CB7820CB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FAFCD-FAAF-4E36-AC9C-2E78EABD98E4}" type="datetimeFigureOut">
              <a:rPr lang="ko-KR" altLang="en-US" smtClean="0"/>
              <a:t>2023-08-02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66D9DFCA-C33C-4112-8560-3D9E80047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8D44E907-6E16-42E6-9B51-B97F5ECBF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62507-0B05-4C70-84B2-5596049F09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232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D89293E6-A76A-4C10-919A-8EBBB2594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FAFCD-FAAF-4E36-AC9C-2E78EABD98E4}" type="datetimeFigureOut">
              <a:rPr lang="ko-KR" altLang="en-US" smtClean="0"/>
              <a:t>2023-08-02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818C94CC-6044-47D7-9BE2-FCE54A2CD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706CB197-A78B-48EB-AB8B-361109FE8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62507-0B05-4C70-84B2-5596049F09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5377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9" userDrawn="1">
          <p15:clr>
            <a:srgbClr val="FBAE40"/>
          </p15:clr>
        </p15:guide>
        <p15:guide id="2" pos="710" userDrawn="1">
          <p15:clr>
            <a:srgbClr val="FBAE40"/>
          </p15:clr>
        </p15:guide>
        <p15:guide id="3" orient="horz" pos="3861" userDrawn="1">
          <p15:clr>
            <a:srgbClr val="FBAE40"/>
          </p15:clr>
        </p15:guide>
        <p15:guide id="4" pos="697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5791618-825B-4DD2-B25C-CDF6380BB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66DA5AAB-9976-4EFF-B30E-317533B84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B42D278B-2CB5-4A7A-8C3F-ECBF42D401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F8B4FC51-4A28-4B0B-8034-8AC5D89E8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FAFCD-FAAF-4E36-AC9C-2E78EABD98E4}" type="datetimeFigureOut">
              <a:rPr lang="ko-KR" altLang="en-US" smtClean="0"/>
              <a:t>2023-08-02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C8F36C31-31E3-4916-8883-120ABA173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8A08448D-052E-4F7D-8ABB-379FA2B82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62507-0B05-4C70-84B2-5596049F09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9683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82730BE-A2C3-4403-AD32-EE0574EDD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D30AFB0B-E563-44AB-884E-F93C2C328C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78063B5A-592D-42A6-80FE-56278D9665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A6F7A140-2103-492C-A9E6-6E4B4C293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FAFCD-FAAF-4E36-AC9C-2E78EABD98E4}" type="datetimeFigureOut">
              <a:rPr lang="ko-KR" altLang="en-US" smtClean="0"/>
              <a:t>2023-08-02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B6D789ED-38DF-4025-80BE-1EB38C3F2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C89687CD-6E39-4BEE-AC80-5FE005DEB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62507-0B05-4C70-84B2-5596049F09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5889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77FC97E8-EE6B-4430-BA61-A881F32DB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619268BD-794A-44AD-B17F-0CCCF4ED6E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AFF4BA6B-5D02-4CA1-8E4B-F87C8CC493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FAFCD-FAAF-4E36-AC9C-2E78EABD98E4}" type="datetimeFigureOut">
              <a:rPr lang="ko-KR" altLang="en-US" smtClean="0"/>
              <a:t>2023-08-02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7ACB934-C17E-4823-AAF4-A7E279FAE2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2321BA0-C6B4-456E-AD7C-D64840BEB3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62507-0B05-4C70-84B2-5596049F09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024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그룹 114">
            <a:extLst>
              <a:ext uri="{FF2B5EF4-FFF2-40B4-BE49-F238E27FC236}">
                <a16:creationId xmlns:a16="http://schemas.microsoft.com/office/drawing/2014/main" xmlns="" id="{3E2B0FC5-1DC8-41FF-94F9-53A3071B8A94}"/>
              </a:ext>
            </a:extLst>
          </p:cNvPr>
          <p:cNvGrpSpPr/>
          <p:nvPr/>
        </p:nvGrpSpPr>
        <p:grpSpPr>
          <a:xfrm>
            <a:off x="4519217" y="2063375"/>
            <a:ext cx="2954062" cy="2954062"/>
            <a:chOff x="4723505" y="2692028"/>
            <a:chExt cx="2744989" cy="2744989"/>
          </a:xfrm>
          <a:solidFill>
            <a:schemeClr val="accent3"/>
          </a:solidFill>
        </p:grpSpPr>
        <p:sp>
          <p:nvSpPr>
            <p:cNvPr id="116" name="Oval 39">
              <a:extLst>
                <a:ext uri="{FF2B5EF4-FFF2-40B4-BE49-F238E27FC236}">
                  <a16:creationId xmlns:a16="http://schemas.microsoft.com/office/drawing/2014/main" xmlns="" id="{B02841A2-9AAE-4EAB-8913-1EACA6E2D4FB}"/>
                </a:ext>
              </a:extLst>
            </p:cNvPr>
            <p:cNvSpPr/>
            <p:nvPr/>
          </p:nvSpPr>
          <p:spPr>
            <a:xfrm>
              <a:off x="4723505" y="2692028"/>
              <a:ext cx="2744989" cy="2744989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>
              <a:outerShdw blurRad="152400" dist="127000" dir="13500000" algn="tl" rotWithShape="0">
                <a:schemeClr val="tx2">
                  <a:alpha val="78000"/>
                </a:schemeClr>
              </a:outerShdw>
            </a:effectLst>
          </p:spPr>
          <p:txBody>
            <a:bodyPr rtlCol="0" anchor="ctr"/>
            <a:lstStyle/>
            <a:p>
              <a:pPr algn="ctr" latinLnBrk="0"/>
              <a:endParaRPr lang="en-ID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17" name="Oval 38">
              <a:extLst>
                <a:ext uri="{FF2B5EF4-FFF2-40B4-BE49-F238E27FC236}">
                  <a16:creationId xmlns:a16="http://schemas.microsoft.com/office/drawing/2014/main" xmlns="" id="{B87076AB-A51A-45E9-BB12-5B467EC7D8E0}"/>
                </a:ext>
              </a:extLst>
            </p:cNvPr>
            <p:cNvSpPr/>
            <p:nvPr/>
          </p:nvSpPr>
          <p:spPr>
            <a:xfrm>
              <a:off x="4723505" y="2692028"/>
              <a:ext cx="2744989" cy="2744989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>
              <a:outerShdw blurRad="190500" dist="127000" dir="2700000" algn="tl" rotWithShape="0">
                <a:schemeClr val="bg2">
                  <a:alpha val="47000"/>
                </a:schemeClr>
              </a:outerShdw>
            </a:effectLst>
          </p:spPr>
          <p:txBody>
            <a:bodyPr rtlCol="0" anchor="ctr"/>
            <a:lstStyle/>
            <a:p>
              <a:pPr algn="ctr" latinLnBrk="0"/>
              <a:endParaRPr lang="en-ID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xmlns="" id="{17BFC3E1-31AC-47A8-9A2B-C1E4F4B83618}"/>
              </a:ext>
            </a:extLst>
          </p:cNvPr>
          <p:cNvCxnSpPr>
            <a:cxnSpLocks/>
          </p:cNvCxnSpPr>
          <p:nvPr/>
        </p:nvCxnSpPr>
        <p:spPr>
          <a:xfrm flipH="1">
            <a:off x="1068648" y="2662516"/>
            <a:ext cx="4439920" cy="0"/>
          </a:xfrm>
          <a:prstGeom prst="line">
            <a:avLst/>
          </a:prstGeom>
          <a:ln w="1270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xmlns="" id="{FE99063E-A403-42FB-8D9F-0F9FD6B6D1DF}"/>
              </a:ext>
            </a:extLst>
          </p:cNvPr>
          <p:cNvCxnSpPr>
            <a:cxnSpLocks/>
          </p:cNvCxnSpPr>
          <p:nvPr/>
        </p:nvCxnSpPr>
        <p:spPr>
          <a:xfrm flipH="1">
            <a:off x="6544888" y="2662516"/>
            <a:ext cx="4405948" cy="0"/>
          </a:xfrm>
          <a:prstGeom prst="line">
            <a:avLst/>
          </a:prstGeom>
          <a:ln w="12700"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xmlns="" id="{1BFF5FA8-8FE5-44B7-8F99-63DBA7FB62C6}"/>
              </a:ext>
            </a:extLst>
          </p:cNvPr>
          <p:cNvCxnSpPr>
            <a:cxnSpLocks/>
          </p:cNvCxnSpPr>
          <p:nvPr/>
        </p:nvCxnSpPr>
        <p:spPr>
          <a:xfrm flipH="1">
            <a:off x="1068648" y="4449205"/>
            <a:ext cx="4439920" cy="0"/>
          </a:xfrm>
          <a:prstGeom prst="line">
            <a:avLst/>
          </a:prstGeom>
          <a:ln w="1270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xmlns="" id="{9F181418-3EDA-45B4-BCC8-C1CA659BC1F3}"/>
              </a:ext>
            </a:extLst>
          </p:cNvPr>
          <p:cNvCxnSpPr>
            <a:cxnSpLocks/>
          </p:cNvCxnSpPr>
          <p:nvPr/>
        </p:nvCxnSpPr>
        <p:spPr>
          <a:xfrm flipH="1">
            <a:off x="6544888" y="4449205"/>
            <a:ext cx="4405948" cy="0"/>
          </a:xfrm>
          <a:prstGeom prst="line">
            <a:avLst/>
          </a:prstGeom>
          <a:ln w="12700"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타원 121">
            <a:extLst>
              <a:ext uri="{FF2B5EF4-FFF2-40B4-BE49-F238E27FC236}">
                <a16:creationId xmlns:a16="http://schemas.microsoft.com/office/drawing/2014/main" xmlns="" id="{6ECAA5AC-99EA-4698-A64B-355FAEB9188D}"/>
              </a:ext>
            </a:extLst>
          </p:cNvPr>
          <p:cNvSpPr/>
          <p:nvPr/>
        </p:nvSpPr>
        <p:spPr>
          <a:xfrm>
            <a:off x="4759402" y="2303560"/>
            <a:ext cx="2473693" cy="2473693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3" name="그룹 122">
            <a:extLst>
              <a:ext uri="{FF2B5EF4-FFF2-40B4-BE49-F238E27FC236}">
                <a16:creationId xmlns:a16="http://schemas.microsoft.com/office/drawing/2014/main" xmlns="" id="{BAC9EAAF-6597-4C05-8CEE-CA69ED3A1342}"/>
              </a:ext>
            </a:extLst>
          </p:cNvPr>
          <p:cNvGrpSpPr/>
          <p:nvPr/>
        </p:nvGrpSpPr>
        <p:grpSpPr>
          <a:xfrm>
            <a:off x="4066157" y="2159453"/>
            <a:ext cx="350032" cy="350032"/>
            <a:chOff x="5763456" y="2843753"/>
            <a:chExt cx="548604" cy="548604"/>
          </a:xfrm>
          <a:solidFill>
            <a:schemeClr val="accent2"/>
          </a:solidFill>
        </p:grpSpPr>
        <p:sp>
          <p:nvSpPr>
            <p:cNvPr id="124" name="자유형: 도형 79">
              <a:extLst>
                <a:ext uri="{FF2B5EF4-FFF2-40B4-BE49-F238E27FC236}">
                  <a16:creationId xmlns:a16="http://schemas.microsoft.com/office/drawing/2014/main" xmlns="" id="{4797BAF7-E65D-487F-98E4-0CB21FD4AE6A}"/>
                </a:ext>
              </a:extLst>
            </p:cNvPr>
            <p:cNvSpPr/>
            <p:nvPr/>
          </p:nvSpPr>
          <p:spPr>
            <a:xfrm>
              <a:off x="5957204" y="2843753"/>
              <a:ext cx="354856" cy="354162"/>
            </a:xfrm>
            <a:custGeom>
              <a:avLst/>
              <a:gdLst>
                <a:gd name="connsiteX0" fmla="*/ 401003 w 486727"/>
                <a:gd name="connsiteY0" fmla="*/ 85725 h 485775"/>
                <a:gd name="connsiteX1" fmla="*/ 391478 w 486727"/>
                <a:gd name="connsiteY1" fmla="*/ 0 h 485775"/>
                <a:gd name="connsiteX2" fmla="*/ 286703 w 486727"/>
                <a:gd name="connsiteY2" fmla="*/ 104775 h 485775"/>
                <a:gd name="connsiteX3" fmla="*/ 292417 w 486727"/>
                <a:gd name="connsiteY3" fmla="*/ 154305 h 485775"/>
                <a:gd name="connsiteX4" fmla="*/ 140017 w 486727"/>
                <a:gd name="connsiteY4" fmla="*/ 306705 h 485775"/>
                <a:gd name="connsiteX5" fmla="*/ 95250 w 486727"/>
                <a:gd name="connsiteY5" fmla="*/ 295275 h 485775"/>
                <a:gd name="connsiteX6" fmla="*/ 0 w 486727"/>
                <a:gd name="connsiteY6" fmla="*/ 390525 h 485775"/>
                <a:gd name="connsiteX7" fmla="*/ 95250 w 486727"/>
                <a:gd name="connsiteY7" fmla="*/ 485775 h 485775"/>
                <a:gd name="connsiteX8" fmla="*/ 190500 w 486727"/>
                <a:gd name="connsiteY8" fmla="*/ 390525 h 485775"/>
                <a:gd name="connsiteX9" fmla="*/ 180022 w 486727"/>
                <a:gd name="connsiteY9" fmla="*/ 346710 h 485775"/>
                <a:gd name="connsiteX10" fmla="*/ 332423 w 486727"/>
                <a:gd name="connsiteY10" fmla="*/ 194310 h 485775"/>
                <a:gd name="connsiteX11" fmla="*/ 381953 w 486727"/>
                <a:gd name="connsiteY11" fmla="*/ 200025 h 485775"/>
                <a:gd name="connsiteX12" fmla="*/ 486728 w 486727"/>
                <a:gd name="connsiteY12" fmla="*/ 95250 h 485775"/>
                <a:gd name="connsiteX13" fmla="*/ 401003 w 486727"/>
                <a:gd name="connsiteY13" fmla="*/ 85725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86727" h="485775">
                  <a:moveTo>
                    <a:pt x="401003" y="85725"/>
                  </a:moveTo>
                  <a:lnTo>
                    <a:pt x="391478" y="0"/>
                  </a:lnTo>
                  <a:lnTo>
                    <a:pt x="286703" y="104775"/>
                  </a:lnTo>
                  <a:lnTo>
                    <a:pt x="292417" y="154305"/>
                  </a:lnTo>
                  <a:lnTo>
                    <a:pt x="140017" y="306705"/>
                  </a:lnTo>
                  <a:cubicBezTo>
                    <a:pt x="126682" y="300038"/>
                    <a:pt x="111442" y="295275"/>
                    <a:pt x="95250" y="295275"/>
                  </a:cubicBezTo>
                  <a:cubicBezTo>
                    <a:pt x="42863" y="295275"/>
                    <a:pt x="0" y="338138"/>
                    <a:pt x="0" y="390525"/>
                  </a:cubicBezTo>
                  <a:cubicBezTo>
                    <a:pt x="0" y="442913"/>
                    <a:pt x="42863" y="485775"/>
                    <a:pt x="95250" y="485775"/>
                  </a:cubicBezTo>
                  <a:cubicBezTo>
                    <a:pt x="147638" y="485775"/>
                    <a:pt x="190500" y="442913"/>
                    <a:pt x="190500" y="390525"/>
                  </a:cubicBezTo>
                  <a:cubicBezTo>
                    <a:pt x="190500" y="374333"/>
                    <a:pt x="186690" y="360045"/>
                    <a:pt x="180022" y="346710"/>
                  </a:cubicBezTo>
                  <a:lnTo>
                    <a:pt x="332423" y="194310"/>
                  </a:lnTo>
                  <a:lnTo>
                    <a:pt x="381953" y="200025"/>
                  </a:lnTo>
                  <a:lnTo>
                    <a:pt x="486728" y="95250"/>
                  </a:lnTo>
                  <a:lnTo>
                    <a:pt x="401003" y="857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5" name="자유형: 도형 80">
              <a:extLst>
                <a:ext uri="{FF2B5EF4-FFF2-40B4-BE49-F238E27FC236}">
                  <a16:creationId xmlns:a16="http://schemas.microsoft.com/office/drawing/2014/main" xmlns="" id="{D5E69C52-120C-427F-B36F-B84D42CFBA4B}"/>
                </a:ext>
              </a:extLst>
            </p:cNvPr>
            <p:cNvSpPr/>
            <p:nvPr/>
          </p:nvSpPr>
          <p:spPr>
            <a:xfrm>
              <a:off x="5763456" y="2864586"/>
              <a:ext cx="527771" cy="527771"/>
            </a:xfrm>
            <a:custGeom>
              <a:avLst/>
              <a:gdLst>
                <a:gd name="connsiteX0" fmla="*/ 674370 w 723900"/>
                <a:gd name="connsiteY0" fmla="*/ 198120 h 723900"/>
                <a:gd name="connsiteX1" fmla="*/ 661988 w 723900"/>
                <a:gd name="connsiteY1" fmla="*/ 211455 h 723900"/>
                <a:gd name="connsiteX2" fmla="*/ 643890 w 723900"/>
                <a:gd name="connsiteY2" fmla="*/ 209550 h 723900"/>
                <a:gd name="connsiteX3" fmla="*/ 623888 w 723900"/>
                <a:gd name="connsiteY3" fmla="*/ 206693 h 723900"/>
                <a:gd name="connsiteX4" fmla="*/ 666750 w 723900"/>
                <a:gd name="connsiteY4" fmla="*/ 361950 h 723900"/>
                <a:gd name="connsiteX5" fmla="*/ 361950 w 723900"/>
                <a:gd name="connsiteY5" fmla="*/ 666750 h 723900"/>
                <a:gd name="connsiteX6" fmla="*/ 57150 w 723900"/>
                <a:gd name="connsiteY6" fmla="*/ 361950 h 723900"/>
                <a:gd name="connsiteX7" fmla="*/ 361950 w 723900"/>
                <a:gd name="connsiteY7" fmla="*/ 57150 h 723900"/>
                <a:gd name="connsiteX8" fmla="*/ 517208 w 723900"/>
                <a:gd name="connsiteY8" fmla="*/ 100013 h 723900"/>
                <a:gd name="connsiteX9" fmla="*/ 515303 w 723900"/>
                <a:gd name="connsiteY9" fmla="*/ 80963 h 723900"/>
                <a:gd name="connsiteX10" fmla="*/ 512445 w 723900"/>
                <a:gd name="connsiteY10" fmla="*/ 61913 h 723900"/>
                <a:gd name="connsiteX11" fmla="*/ 525780 w 723900"/>
                <a:gd name="connsiteY11" fmla="*/ 48578 h 723900"/>
                <a:gd name="connsiteX12" fmla="*/ 532448 w 723900"/>
                <a:gd name="connsiteY12" fmla="*/ 41910 h 723900"/>
                <a:gd name="connsiteX13" fmla="*/ 361950 w 723900"/>
                <a:gd name="connsiteY13" fmla="*/ 0 h 723900"/>
                <a:gd name="connsiteX14" fmla="*/ 0 w 723900"/>
                <a:gd name="connsiteY14" fmla="*/ 361950 h 723900"/>
                <a:gd name="connsiteX15" fmla="*/ 361950 w 723900"/>
                <a:gd name="connsiteY15" fmla="*/ 723900 h 723900"/>
                <a:gd name="connsiteX16" fmla="*/ 723900 w 723900"/>
                <a:gd name="connsiteY16" fmla="*/ 361950 h 723900"/>
                <a:gd name="connsiteX17" fmla="*/ 681038 w 723900"/>
                <a:gd name="connsiteY17" fmla="*/ 192405 h 723900"/>
                <a:gd name="connsiteX18" fmla="*/ 674370 w 723900"/>
                <a:gd name="connsiteY18" fmla="*/ 198120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23900" h="723900">
                  <a:moveTo>
                    <a:pt x="674370" y="198120"/>
                  </a:moveTo>
                  <a:lnTo>
                    <a:pt x="661988" y="211455"/>
                  </a:lnTo>
                  <a:lnTo>
                    <a:pt x="643890" y="209550"/>
                  </a:lnTo>
                  <a:lnTo>
                    <a:pt x="623888" y="206693"/>
                  </a:lnTo>
                  <a:cubicBezTo>
                    <a:pt x="650558" y="252413"/>
                    <a:pt x="666750" y="304800"/>
                    <a:pt x="666750" y="361950"/>
                  </a:cubicBezTo>
                  <a:cubicBezTo>
                    <a:pt x="666750" y="529590"/>
                    <a:pt x="529590" y="666750"/>
                    <a:pt x="361950" y="666750"/>
                  </a:cubicBezTo>
                  <a:cubicBezTo>
                    <a:pt x="194310" y="666750"/>
                    <a:pt x="57150" y="529590"/>
                    <a:pt x="57150" y="361950"/>
                  </a:cubicBezTo>
                  <a:cubicBezTo>
                    <a:pt x="57150" y="194310"/>
                    <a:pt x="194310" y="57150"/>
                    <a:pt x="361950" y="57150"/>
                  </a:cubicBezTo>
                  <a:cubicBezTo>
                    <a:pt x="418148" y="57150"/>
                    <a:pt x="471488" y="72390"/>
                    <a:pt x="517208" y="100013"/>
                  </a:cubicBezTo>
                  <a:lnTo>
                    <a:pt x="515303" y="80963"/>
                  </a:lnTo>
                  <a:lnTo>
                    <a:pt x="512445" y="61913"/>
                  </a:lnTo>
                  <a:lnTo>
                    <a:pt x="525780" y="48578"/>
                  </a:lnTo>
                  <a:lnTo>
                    <a:pt x="532448" y="41910"/>
                  </a:lnTo>
                  <a:cubicBezTo>
                    <a:pt x="481013" y="15240"/>
                    <a:pt x="423863" y="0"/>
                    <a:pt x="361950" y="0"/>
                  </a:cubicBezTo>
                  <a:cubicBezTo>
                    <a:pt x="161925" y="0"/>
                    <a:pt x="0" y="161925"/>
                    <a:pt x="0" y="361950"/>
                  </a:cubicBezTo>
                  <a:cubicBezTo>
                    <a:pt x="0" y="561975"/>
                    <a:pt x="161925" y="723900"/>
                    <a:pt x="361950" y="723900"/>
                  </a:cubicBezTo>
                  <a:cubicBezTo>
                    <a:pt x="561975" y="723900"/>
                    <a:pt x="723900" y="561975"/>
                    <a:pt x="723900" y="361950"/>
                  </a:cubicBezTo>
                  <a:cubicBezTo>
                    <a:pt x="723900" y="300038"/>
                    <a:pt x="708660" y="242888"/>
                    <a:pt x="681038" y="192405"/>
                  </a:cubicBezTo>
                  <a:lnTo>
                    <a:pt x="674370" y="1981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6" name="자유형: 도형 83">
              <a:extLst>
                <a:ext uri="{FF2B5EF4-FFF2-40B4-BE49-F238E27FC236}">
                  <a16:creationId xmlns:a16="http://schemas.microsoft.com/office/drawing/2014/main" xmlns="" id="{A51ED46F-64B9-420A-8052-50AEB2B2DE62}"/>
                </a:ext>
              </a:extLst>
            </p:cNvPr>
            <p:cNvSpPr/>
            <p:nvPr/>
          </p:nvSpPr>
          <p:spPr>
            <a:xfrm>
              <a:off x="5860677" y="2961807"/>
              <a:ext cx="333329" cy="333329"/>
            </a:xfrm>
            <a:custGeom>
              <a:avLst/>
              <a:gdLst>
                <a:gd name="connsiteX0" fmla="*/ 387668 w 457200"/>
                <a:gd name="connsiteY0" fmla="*/ 163830 h 457200"/>
                <a:gd name="connsiteX1" fmla="*/ 400050 w 457200"/>
                <a:gd name="connsiteY1" fmla="*/ 228600 h 457200"/>
                <a:gd name="connsiteX2" fmla="*/ 228600 w 457200"/>
                <a:gd name="connsiteY2" fmla="*/ 400050 h 457200"/>
                <a:gd name="connsiteX3" fmla="*/ 57150 w 457200"/>
                <a:gd name="connsiteY3" fmla="*/ 228600 h 457200"/>
                <a:gd name="connsiteX4" fmla="*/ 228600 w 457200"/>
                <a:gd name="connsiteY4" fmla="*/ 57150 h 457200"/>
                <a:gd name="connsiteX5" fmla="*/ 293370 w 457200"/>
                <a:gd name="connsiteY5" fmla="*/ 69532 h 457200"/>
                <a:gd name="connsiteX6" fmla="*/ 336233 w 457200"/>
                <a:gd name="connsiteY6" fmla="*/ 26670 h 457200"/>
                <a:gd name="connsiteX7" fmla="*/ 228600 w 457200"/>
                <a:gd name="connsiteY7" fmla="*/ 0 h 457200"/>
                <a:gd name="connsiteX8" fmla="*/ 0 w 457200"/>
                <a:gd name="connsiteY8" fmla="*/ 228600 h 457200"/>
                <a:gd name="connsiteX9" fmla="*/ 228600 w 457200"/>
                <a:gd name="connsiteY9" fmla="*/ 457200 h 457200"/>
                <a:gd name="connsiteX10" fmla="*/ 457200 w 457200"/>
                <a:gd name="connsiteY10" fmla="*/ 228600 h 457200"/>
                <a:gd name="connsiteX11" fmla="*/ 430530 w 457200"/>
                <a:gd name="connsiteY11" fmla="*/ 120968 h 457200"/>
                <a:gd name="connsiteX12" fmla="*/ 387668 w 457200"/>
                <a:gd name="connsiteY12" fmla="*/ 16383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57200" h="457200">
                  <a:moveTo>
                    <a:pt x="387668" y="163830"/>
                  </a:moveTo>
                  <a:cubicBezTo>
                    <a:pt x="396240" y="183833"/>
                    <a:pt x="400050" y="205740"/>
                    <a:pt x="400050" y="228600"/>
                  </a:cubicBezTo>
                  <a:cubicBezTo>
                    <a:pt x="400050" y="322898"/>
                    <a:pt x="322898" y="400050"/>
                    <a:pt x="228600" y="400050"/>
                  </a:cubicBezTo>
                  <a:cubicBezTo>
                    <a:pt x="134302" y="400050"/>
                    <a:pt x="57150" y="322898"/>
                    <a:pt x="57150" y="228600"/>
                  </a:cubicBezTo>
                  <a:cubicBezTo>
                    <a:pt x="57150" y="134302"/>
                    <a:pt x="134302" y="57150"/>
                    <a:pt x="228600" y="57150"/>
                  </a:cubicBezTo>
                  <a:cubicBezTo>
                    <a:pt x="251460" y="57150"/>
                    <a:pt x="273368" y="61913"/>
                    <a:pt x="293370" y="69532"/>
                  </a:cubicBezTo>
                  <a:lnTo>
                    <a:pt x="336233" y="26670"/>
                  </a:lnTo>
                  <a:cubicBezTo>
                    <a:pt x="303848" y="9525"/>
                    <a:pt x="267653" y="0"/>
                    <a:pt x="228600" y="0"/>
                  </a:cubicBezTo>
                  <a:cubicBezTo>
                    <a:pt x="102870" y="0"/>
                    <a:pt x="0" y="102870"/>
                    <a:pt x="0" y="228600"/>
                  </a:cubicBezTo>
                  <a:cubicBezTo>
                    <a:pt x="0" y="354330"/>
                    <a:pt x="102870" y="457200"/>
                    <a:pt x="228600" y="457200"/>
                  </a:cubicBezTo>
                  <a:cubicBezTo>
                    <a:pt x="354330" y="457200"/>
                    <a:pt x="457200" y="354330"/>
                    <a:pt x="457200" y="228600"/>
                  </a:cubicBezTo>
                  <a:cubicBezTo>
                    <a:pt x="457200" y="189548"/>
                    <a:pt x="447675" y="153352"/>
                    <a:pt x="430530" y="120968"/>
                  </a:cubicBezTo>
                  <a:lnTo>
                    <a:pt x="387668" y="1638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27" name="그래픽 13" descr="데이터베이스 단색으로 채워진">
            <a:extLst>
              <a:ext uri="{FF2B5EF4-FFF2-40B4-BE49-F238E27FC236}">
                <a16:creationId xmlns:a16="http://schemas.microsoft.com/office/drawing/2014/main" xmlns="" id="{CD88276F-3E08-4204-A8A8-4339E0F41C92}"/>
              </a:ext>
            </a:extLst>
          </p:cNvPr>
          <p:cNvGrpSpPr/>
          <p:nvPr/>
        </p:nvGrpSpPr>
        <p:grpSpPr>
          <a:xfrm>
            <a:off x="4117111" y="3909472"/>
            <a:ext cx="248124" cy="336740"/>
            <a:chOff x="7363693" y="2853466"/>
            <a:chExt cx="533400" cy="723900"/>
          </a:xfrm>
          <a:solidFill>
            <a:schemeClr val="accent2"/>
          </a:solidFill>
        </p:grpSpPr>
        <p:sp>
          <p:nvSpPr>
            <p:cNvPr id="128" name="자유형: 도형 85">
              <a:extLst>
                <a:ext uri="{FF2B5EF4-FFF2-40B4-BE49-F238E27FC236}">
                  <a16:creationId xmlns:a16="http://schemas.microsoft.com/office/drawing/2014/main" xmlns="" id="{7BA609CE-113B-4B3D-BF14-8D3C71CD3A75}"/>
                </a:ext>
              </a:extLst>
            </p:cNvPr>
            <p:cNvSpPr/>
            <p:nvPr/>
          </p:nvSpPr>
          <p:spPr>
            <a:xfrm>
              <a:off x="7363693" y="2853466"/>
              <a:ext cx="533400" cy="152400"/>
            </a:xfrm>
            <a:custGeom>
              <a:avLst/>
              <a:gdLst>
                <a:gd name="connsiteX0" fmla="*/ 533400 w 533400"/>
                <a:gd name="connsiteY0" fmla="*/ 76200 h 152400"/>
                <a:gd name="connsiteX1" fmla="*/ 266700 w 533400"/>
                <a:gd name="connsiteY1" fmla="*/ 152400 h 152400"/>
                <a:gd name="connsiteX2" fmla="*/ 0 w 533400"/>
                <a:gd name="connsiteY2" fmla="*/ 76200 h 152400"/>
                <a:gd name="connsiteX3" fmla="*/ 266700 w 533400"/>
                <a:gd name="connsiteY3" fmla="*/ 0 h 152400"/>
                <a:gd name="connsiteX4" fmla="*/ 533400 w 533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3400" h="152400">
                  <a:moveTo>
                    <a:pt x="533400" y="76200"/>
                  </a:moveTo>
                  <a:cubicBezTo>
                    <a:pt x="533400" y="118284"/>
                    <a:pt x="413994" y="152400"/>
                    <a:pt x="266700" y="152400"/>
                  </a:cubicBezTo>
                  <a:cubicBezTo>
                    <a:pt x="119406" y="152400"/>
                    <a:pt x="0" y="118284"/>
                    <a:pt x="0" y="76200"/>
                  </a:cubicBezTo>
                  <a:cubicBezTo>
                    <a:pt x="0" y="34116"/>
                    <a:pt x="119406" y="0"/>
                    <a:pt x="266700" y="0"/>
                  </a:cubicBezTo>
                  <a:cubicBezTo>
                    <a:pt x="413994" y="0"/>
                    <a:pt x="533400" y="34116"/>
                    <a:pt x="533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9" name="자유형: 도형 86">
              <a:extLst>
                <a:ext uri="{FF2B5EF4-FFF2-40B4-BE49-F238E27FC236}">
                  <a16:creationId xmlns:a16="http://schemas.microsoft.com/office/drawing/2014/main" xmlns="" id="{551AA66B-1885-414D-A60C-FADBDDC5AD89}"/>
                </a:ext>
              </a:extLst>
            </p:cNvPr>
            <p:cNvSpPr/>
            <p:nvPr/>
          </p:nvSpPr>
          <p:spPr>
            <a:xfrm>
              <a:off x="7363693" y="2967766"/>
              <a:ext cx="533400" cy="228600"/>
            </a:xfrm>
            <a:custGeom>
              <a:avLst/>
              <a:gdLst>
                <a:gd name="connsiteX0" fmla="*/ 457200 w 533400"/>
                <a:gd name="connsiteY0" fmla="*/ 152400 h 228600"/>
                <a:gd name="connsiteX1" fmla="*/ 438150 w 533400"/>
                <a:gd name="connsiteY1" fmla="*/ 133350 h 228600"/>
                <a:gd name="connsiteX2" fmla="*/ 457200 w 533400"/>
                <a:gd name="connsiteY2" fmla="*/ 114300 h 228600"/>
                <a:gd name="connsiteX3" fmla="*/ 476250 w 533400"/>
                <a:gd name="connsiteY3" fmla="*/ 133350 h 228600"/>
                <a:gd name="connsiteX4" fmla="*/ 457200 w 533400"/>
                <a:gd name="connsiteY4" fmla="*/ 152400 h 228600"/>
                <a:gd name="connsiteX5" fmla="*/ 266700 w 533400"/>
                <a:gd name="connsiteY5" fmla="*/ 76200 h 228600"/>
                <a:gd name="connsiteX6" fmla="*/ 0 w 533400"/>
                <a:gd name="connsiteY6" fmla="*/ 0 h 228600"/>
                <a:gd name="connsiteX7" fmla="*/ 0 w 533400"/>
                <a:gd name="connsiteY7" fmla="*/ 152400 h 228600"/>
                <a:gd name="connsiteX8" fmla="*/ 266700 w 533400"/>
                <a:gd name="connsiteY8" fmla="*/ 228600 h 228600"/>
                <a:gd name="connsiteX9" fmla="*/ 533400 w 533400"/>
                <a:gd name="connsiteY9" fmla="*/ 152400 h 228600"/>
                <a:gd name="connsiteX10" fmla="*/ 533400 w 533400"/>
                <a:gd name="connsiteY10" fmla="*/ 0 h 228600"/>
                <a:gd name="connsiteX11" fmla="*/ 266700 w 533400"/>
                <a:gd name="connsiteY11" fmla="*/ 7620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33400" h="228600">
                  <a:moveTo>
                    <a:pt x="457200" y="152400"/>
                  </a:moveTo>
                  <a:cubicBezTo>
                    <a:pt x="445770" y="152400"/>
                    <a:pt x="438150" y="144780"/>
                    <a:pt x="438150" y="133350"/>
                  </a:cubicBezTo>
                  <a:cubicBezTo>
                    <a:pt x="438150" y="121920"/>
                    <a:pt x="445770" y="114300"/>
                    <a:pt x="457200" y="114300"/>
                  </a:cubicBezTo>
                  <a:cubicBezTo>
                    <a:pt x="468630" y="114300"/>
                    <a:pt x="476250" y="121920"/>
                    <a:pt x="476250" y="133350"/>
                  </a:cubicBezTo>
                  <a:cubicBezTo>
                    <a:pt x="476250" y="144780"/>
                    <a:pt x="468630" y="152400"/>
                    <a:pt x="457200" y="152400"/>
                  </a:cubicBezTo>
                  <a:close/>
                  <a:moveTo>
                    <a:pt x="266700" y="76200"/>
                  </a:moveTo>
                  <a:cubicBezTo>
                    <a:pt x="120015" y="76200"/>
                    <a:pt x="0" y="41910"/>
                    <a:pt x="0" y="0"/>
                  </a:cubicBezTo>
                  <a:lnTo>
                    <a:pt x="0" y="152400"/>
                  </a:lnTo>
                  <a:cubicBezTo>
                    <a:pt x="0" y="194310"/>
                    <a:pt x="120015" y="228600"/>
                    <a:pt x="266700" y="228600"/>
                  </a:cubicBezTo>
                  <a:cubicBezTo>
                    <a:pt x="413385" y="228600"/>
                    <a:pt x="533400" y="194310"/>
                    <a:pt x="533400" y="152400"/>
                  </a:cubicBezTo>
                  <a:lnTo>
                    <a:pt x="533400" y="0"/>
                  </a:lnTo>
                  <a:cubicBezTo>
                    <a:pt x="533400" y="41910"/>
                    <a:pt x="413385" y="76200"/>
                    <a:pt x="2667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0" name="자유형: 도형 87">
              <a:extLst>
                <a:ext uri="{FF2B5EF4-FFF2-40B4-BE49-F238E27FC236}">
                  <a16:creationId xmlns:a16="http://schemas.microsoft.com/office/drawing/2014/main" xmlns="" id="{C2EA9ED7-B044-4A93-8418-0979F417FC31}"/>
                </a:ext>
              </a:extLst>
            </p:cNvPr>
            <p:cNvSpPr/>
            <p:nvPr/>
          </p:nvSpPr>
          <p:spPr>
            <a:xfrm>
              <a:off x="7363693" y="3158266"/>
              <a:ext cx="533400" cy="228600"/>
            </a:xfrm>
            <a:custGeom>
              <a:avLst/>
              <a:gdLst>
                <a:gd name="connsiteX0" fmla="*/ 457200 w 533400"/>
                <a:gd name="connsiteY0" fmla="*/ 152400 h 228600"/>
                <a:gd name="connsiteX1" fmla="*/ 438150 w 533400"/>
                <a:gd name="connsiteY1" fmla="*/ 133350 h 228600"/>
                <a:gd name="connsiteX2" fmla="*/ 457200 w 533400"/>
                <a:gd name="connsiteY2" fmla="*/ 114300 h 228600"/>
                <a:gd name="connsiteX3" fmla="*/ 476250 w 533400"/>
                <a:gd name="connsiteY3" fmla="*/ 133350 h 228600"/>
                <a:gd name="connsiteX4" fmla="*/ 457200 w 533400"/>
                <a:gd name="connsiteY4" fmla="*/ 152400 h 228600"/>
                <a:gd name="connsiteX5" fmla="*/ 266700 w 533400"/>
                <a:gd name="connsiteY5" fmla="*/ 76200 h 228600"/>
                <a:gd name="connsiteX6" fmla="*/ 0 w 533400"/>
                <a:gd name="connsiteY6" fmla="*/ 0 h 228600"/>
                <a:gd name="connsiteX7" fmla="*/ 0 w 533400"/>
                <a:gd name="connsiteY7" fmla="*/ 152400 h 228600"/>
                <a:gd name="connsiteX8" fmla="*/ 266700 w 533400"/>
                <a:gd name="connsiteY8" fmla="*/ 228600 h 228600"/>
                <a:gd name="connsiteX9" fmla="*/ 533400 w 533400"/>
                <a:gd name="connsiteY9" fmla="*/ 152400 h 228600"/>
                <a:gd name="connsiteX10" fmla="*/ 533400 w 533400"/>
                <a:gd name="connsiteY10" fmla="*/ 0 h 228600"/>
                <a:gd name="connsiteX11" fmla="*/ 266700 w 533400"/>
                <a:gd name="connsiteY11" fmla="*/ 7620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33400" h="228600">
                  <a:moveTo>
                    <a:pt x="457200" y="152400"/>
                  </a:moveTo>
                  <a:cubicBezTo>
                    <a:pt x="445770" y="152400"/>
                    <a:pt x="438150" y="144780"/>
                    <a:pt x="438150" y="133350"/>
                  </a:cubicBezTo>
                  <a:cubicBezTo>
                    <a:pt x="438150" y="121920"/>
                    <a:pt x="445770" y="114300"/>
                    <a:pt x="457200" y="114300"/>
                  </a:cubicBezTo>
                  <a:cubicBezTo>
                    <a:pt x="468630" y="114300"/>
                    <a:pt x="476250" y="121920"/>
                    <a:pt x="476250" y="133350"/>
                  </a:cubicBezTo>
                  <a:cubicBezTo>
                    <a:pt x="476250" y="144780"/>
                    <a:pt x="468630" y="152400"/>
                    <a:pt x="457200" y="152400"/>
                  </a:cubicBezTo>
                  <a:close/>
                  <a:moveTo>
                    <a:pt x="266700" y="76200"/>
                  </a:moveTo>
                  <a:cubicBezTo>
                    <a:pt x="120015" y="76200"/>
                    <a:pt x="0" y="41910"/>
                    <a:pt x="0" y="0"/>
                  </a:cubicBezTo>
                  <a:lnTo>
                    <a:pt x="0" y="152400"/>
                  </a:lnTo>
                  <a:cubicBezTo>
                    <a:pt x="0" y="194310"/>
                    <a:pt x="120015" y="228600"/>
                    <a:pt x="266700" y="228600"/>
                  </a:cubicBezTo>
                  <a:cubicBezTo>
                    <a:pt x="413385" y="228600"/>
                    <a:pt x="533400" y="194310"/>
                    <a:pt x="533400" y="152400"/>
                  </a:cubicBezTo>
                  <a:lnTo>
                    <a:pt x="533400" y="0"/>
                  </a:lnTo>
                  <a:cubicBezTo>
                    <a:pt x="533400" y="41910"/>
                    <a:pt x="413385" y="76200"/>
                    <a:pt x="2667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1" name="자유형: 도형 88">
              <a:extLst>
                <a:ext uri="{FF2B5EF4-FFF2-40B4-BE49-F238E27FC236}">
                  <a16:creationId xmlns:a16="http://schemas.microsoft.com/office/drawing/2014/main" xmlns="" id="{E7D8F23F-54E9-4164-9E84-AA2E8C4F168B}"/>
                </a:ext>
              </a:extLst>
            </p:cNvPr>
            <p:cNvSpPr/>
            <p:nvPr/>
          </p:nvSpPr>
          <p:spPr>
            <a:xfrm>
              <a:off x="7363693" y="3348766"/>
              <a:ext cx="533400" cy="228600"/>
            </a:xfrm>
            <a:custGeom>
              <a:avLst/>
              <a:gdLst>
                <a:gd name="connsiteX0" fmla="*/ 457200 w 533400"/>
                <a:gd name="connsiteY0" fmla="*/ 152400 h 228600"/>
                <a:gd name="connsiteX1" fmla="*/ 438150 w 533400"/>
                <a:gd name="connsiteY1" fmla="*/ 133350 h 228600"/>
                <a:gd name="connsiteX2" fmla="*/ 457200 w 533400"/>
                <a:gd name="connsiteY2" fmla="*/ 114300 h 228600"/>
                <a:gd name="connsiteX3" fmla="*/ 476250 w 533400"/>
                <a:gd name="connsiteY3" fmla="*/ 133350 h 228600"/>
                <a:gd name="connsiteX4" fmla="*/ 457200 w 533400"/>
                <a:gd name="connsiteY4" fmla="*/ 152400 h 228600"/>
                <a:gd name="connsiteX5" fmla="*/ 266700 w 533400"/>
                <a:gd name="connsiteY5" fmla="*/ 76200 h 228600"/>
                <a:gd name="connsiteX6" fmla="*/ 0 w 533400"/>
                <a:gd name="connsiteY6" fmla="*/ 0 h 228600"/>
                <a:gd name="connsiteX7" fmla="*/ 0 w 533400"/>
                <a:gd name="connsiteY7" fmla="*/ 152400 h 228600"/>
                <a:gd name="connsiteX8" fmla="*/ 266700 w 533400"/>
                <a:gd name="connsiteY8" fmla="*/ 228600 h 228600"/>
                <a:gd name="connsiteX9" fmla="*/ 533400 w 533400"/>
                <a:gd name="connsiteY9" fmla="*/ 152400 h 228600"/>
                <a:gd name="connsiteX10" fmla="*/ 533400 w 533400"/>
                <a:gd name="connsiteY10" fmla="*/ 0 h 228600"/>
                <a:gd name="connsiteX11" fmla="*/ 266700 w 533400"/>
                <a:gd name="connsiteY11" fmla="*/ 7620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33400" h="228600">
                  <a:moveTo>
                    <a:pt x="457200" y="152400"/>
                  </a:moveTo>
                  <a:cubicBezTo>
                    <a:pt x="445770" y="152400"/>
                    <a:pt x="438150" y="144780"/>
                    <a:pt x="438150" y="133350"/>
                  </a:cubicBezTo>
                  <a:cubicBezTo>
                    <a:pt x="438150" y="121920"/>
                    <a:pt x="445770" y="114300"/>
                    <a:pt x="457200" y="114300"/>
                  </a:cubicBezTo>
                  <a:cubicBezTo>
                    <a:pt x="468630" y="114300"/>
                    <a:pt x="476250" y="121920"/>
                    <a:pt x="476250" y="133350"/>
                  </a:cubicBezTo>
                  <a:cubicBezTo>
                    <a:pt x="476250" y="144780"/>
                    <a:pt x="468630" y="152400"/>
                    <a:pt x="457200" y="152400"/>
                  </a:cubicBezTo>
                  <a:close/>
                  <a:moveTo>
                    <a:pt x="266700" y="76200"/>
                  </a:moveTo>
                  <a:cubicBezTo>
                    <a:pt x="120015" y="76200"/>
                    <a:pt x="0" y="41910"/>
                    <a:pt x="0" y="0"/>
                  </a:cubicBezTo>
                  <a:lnTo>
                    <a:pt x="0" y="152400"/>
                  </a:lnTo>
                  <a:cubicBezTo>
                    <a:pt x="0" y="194310"/>
                    <a:pt x="120015" y="228600"/>
                    <a:pt x="266700" y="228600"/>
                  </a:cubicBezTo>
                  <a:cubicBezTo>
                    <a:pt x="413385" y="228600"/>
                    <a:pt x="533400" y="194310"/>
                    <a:pt x="533400" y="152400"/>
                  </a:cubicBezTo>
                  <a:lnTo>
                    <a:pt x="533400" y="0"/>
                  </a:lnTo>
                  <a:cubicBezTo>
                    <a:pt x="533400" y="41910"/>
                    <a:pt x="413385" y="76200"/>
                    <a:pt x="2667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32" name="그룹 131">
            <a:extLst>
              <a:ext uri="{FF2B5EF4-FFF2-40B4-BE49-F238E27FC236}">
                <a16:creationId xmlns:a16="http://schemas.microsoft.com/office/drawing/2014/main" xmlns="" id="{1BFDB71F-DF25-444F-91A0-5EB74A3C8E72}"/>
              </a:ext>
            </a:extLst>
          </p:cNvPr>
          <p:cNvGrpSpPr/>
          <p:nvPr/>
        </p:nvGrpSpPr>
        <p:grpSpPr>
          <a:xfrm>
            <a:off x="7721424" y="3967677"/>
            <a:ext cx="301294" cy="301294"/>
            <a:chOff x="9776631" y="2891566"/>
            <a:chExt cx="647700" cy="647700"/>
          </a:xfrm>
          <a:solidFill>
            <a:schemeClr val="accent2"/>
          </a:solidFill>
        </p:grpSpPr>
        <p:sp>
          <p:nvSpPr>
            <p:cNvPr id="133" name="자유형: 도형 90">
              <a:extLst>
                <a:ext uri="{FF2B5EF4-FFF2-40B4-BE49-F238E27FC236}">
                  <a16:creationId xmlns:a16="http://schemas.microsoft.com/office/drawing/2014/main" xmlns="" id="{58C1DF82-9171-4972-A8AC-8242CDBC2209}"/>
                </a:ext>
              </a:extLst>
            </p:cNvPr>
            <p:cNvSpPr/>
            <p:nvPr/>
          </p:nvSpPr>
          <p:spPr>
            <a:xfrm>
              <a:off x="9776631" y="3482116"/>
              <a:ext cx="647700" cy="57150"/>
            </a:xfrm>
            <a:custGeom>
              <a:avLst/>
              <a:gdLst>
                <a:gd name="connsiteX0" fmla="*/ 0 w 647700"/>
                <a:gd name="connsiteY0" fmla="*/ 0 h 57150"/>
                <a:gd name="connsiteX1" fmla="*/ 647700 w 647700"/>
                <a:gd name="connsiteY1" fmla="*/ 0 h 57150"/>
                <a:gd name="connsiteX2" fmla="*/ 647700 w 647700"/>
                <a:gd name="connsiteY2" fmla="*/ 57150 h 57150"/>
                <a:gd name="connsiteX3" fmla="*/ 0 w 647700"/>
                <a:gd name="connsiteY3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7700" h="57150">
                  <a:moveTo>
                    <a:pt x="0" y="0"/>
                  </a:moveTo>
                  <a:lnTo>
                    <a:pt x="647700" y="0"/>
                  </a:lnTo>
                  <a:lnTo>
                    <a:pt x="647700" y="57150"/>
                  </a:lnTo>
                  <a:lnTo>
                    <a:pt x="0" y="571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4" name="자유형: 도형 91">
              <a:extLst>
                <a:ext uri="{FF2B5EF4-FFF2-40B4-BE49-F238E27FC236}">
                  <a16:creationId xmlns:a16="http://schemas.microsoft.com/office/drawing/2014/main" xmlns="" id="{55EE5AC0-00D4-4685-9A7E-CA47EA9B0439}"/>
                </a:ext>
              </a:extLst>
            </p:cNvPr>
            <p:cNvSpPr/>
            <p:nvPr/>
          </p:nvSpPr>
          <p:spPr>
            <a:xfrm>
              <a:off x="9776631" y="2891566"/>
              <a:ext cx="76200" cy="552450"/>
            </a:xfrm>
            <a:custGeom>
              <a:avLst/>
              <a:gdLst>
                <a:gd name="connsiteX0" fmla="*/ 0 w 76200"/>
                <a:gd name="connsiteY0" fmla="*/ 0 h 552450"/>
                <a:gd name="connsiteX1" fmla="*/ 76200 w 76200"/>
                <a:gd name="connsiteY1" fmla="*/ 0 h 552450"/>
                <a:gd name="connsiteX2" fmla="*/ 76200 w 76200"/>
                <a:gd name="connsiteY2" fmla="*/ 552450 h 552450"/>
                <a:gd name="connsiteX3" fmla="*/ 0 w 76200"/>
                <a:gd name="connsiteY3" fmla="*/ 552450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552450">
                  <a:moveTo>
                    <a:pt x="0" y="0"/>
                  </a:moveTo>
                  <a:lnTo>
                    <a:pt x="76200" y="0"/>
                  </a:lnTo>
                  <a:lnTo>
                    <a:pt x="76200" y="552450"/>
                  </a:lnTo>
                  <a:lnTo>
                    <a:pt x="0" y="5524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5" name="자유형: 도형 92">
              <a:extLst>
                <a:ext uri="{FF2B5EF4-FFF2-40B4-BE49-F238E27FC236}">
                  <a16:creationId xmlns:a16="http://schemas.microsoft.com/office/drawing/2014/main" xmlns="" id="{8A504C6E-2D57-421F-A40F-41F84C02DF8E}"/>
                </a:ext>
              </a:extLst>
            </p:cNvPr>
            <p:cNvSpPr/>
            <p:nvPr/>
          </p:nvSpPr>
          <p:spPr>
            <a:xfrm>
              <a:off x="10252881" y="3367816"/>
              <a:ext cx="171450" cy="76200"/>
            </a:xfrm>
            <a:custGeom>
              <a:avLst/>
              <a:gdLst>
                <a:gd name="connsiteX0" fmla="*/ 0 w 171450"/>
                <a:gd name="connsiteY0" fmla="*/ 0 h 76200"/>
                <a:gd name="connsiteX1" fmla="*/ 171450 w 171450"/>
                <a:gd name="connsiteY1" fmla="*/ 0 h 76200"/>
                <a:gd name="connsiteX2" fmla="*/ 171450 w 171450"/>
                <a:gd name="connsiteY2" fmla="*/ 76200 h 76200"/>
                <a:gd name="connsiteX3" fmla="*/ 0 w 171450"/>
                <a:gd name="connsiteY3" fmla="*/ 762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450" h="76200">
                  <a:moveTo>
                    <a:pt x="0" y="0"/>
                  </a:moveTo>
                  <a:lnTo>
                    <a:pt x="171450" y="0"/>
                  </a:lnTo>
                  <a:lnTo>
                    <a:pt x="171450" y="76200"/>
                  </a:lnTo>
                  <a:lnTo>
                    <a:pt x="0" y="762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6" name="자유형: 도형 93">
              <a:extLst>
                <a:ext uri="{FF2B5EF4-FFF2-40B4-BE49-F238E27FC236}">
                  <a16:creationId xmlns:a16="http://schemas.microsoft.com/office/drawing/2014/main" xmlns="" id="{4CC7FA2C-C6F1-4D63-9609-4E99794D0837}"/>
                </a:ext>
              </a:extLst>
            </p:cNvPr>
            <p:cNvSpPr/>
            <p:nvPr/>
          </p:nvSpPr>
          <p:spPr>
            <a:xfrm>
              <a:off x="10252881" y="3043966"/>
              <a:ext cx="171450" cy="285750"/>
            </a:xfrm>
            <a:custGeom>
              <a:avLst/>
              <a:gdLst>
                <a:gd name="connsiteX0" fmla="*/ 0 w 171450"/>
                <a:gd name="connsiteY0" fmla="*/ 0 h 285750"/>
                <a:gd name="connsiteX1" fmla="*/ 171450 w 171450"/>
                <a:gd name="connsiteY1" fmla="*/ 0 h 285750"/>
                <a:gd name="connsiteX2" fmla="*/ 171450 w 171450"/>
                <a:gd name="connsiteY2" fmla="*/ 285750 h 285750"/>
                <a:gd name="connsiteX3" fmla="*/ 0 w 171450"/>
                <a:gd name="connsiteY3" fmla="*/ 285750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450" h="285750">
                  <a:moveTo>
                    <a:pt x="0" y="0"/>
                  </a:moveTo>
                  <a:lnTo>
                    <a:pt x="171450" y="0"/>
                  </a:lnTo>
                  <a:lnTo>
                    <a:pt x="171450" y="285750"/>
                  </a:lnTo>
                  <a:lnTo>
                    <a:pt x="0" y="2857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7" name="자유형: 도형 94">
              <a:extLst>
                <a:ext uri="{FF2B5EF4-FFF2-40B4-BE49-F238E27FC236}">
                  <a16:creationId xmlns:a16="http://schemas.microsoft.com/office/drawing/2014/main" xmlns="" id="{35C9858C-2BB8-42C6-B8D9-CDE7B5C3EE6F}"/>
                </a:ext>
              </a:extLst>
            </p:cNvPr>
            <p:cNvSpPr/>
            <p:nvPr/>
          </p:nvSpPr>
          <p:spPr>
            <a:xfrm>
              <a:off x="10252881" y="2929666"/>
              <a:ext cx="171450" cy="76200"/>
            </a:xfrm>
            <a:custGeom>
              <a:avLst/>
              <a:gdLst>
                <a:gd name="connsiteX0" fmla="*/ 0 w 171450"/>
                <a:gd name="connsiteY0" fmla="*/ 0 h 76200"/>
                <a:gd name="connsiteX1" fmla="*/ 171450 w 171450"/>
                <a:gd name="connsiteY1" fmla="*/ 0 h 76200"/>
                <a:gd name="connsiteX2" fmla="*/ 171450 w 171450"/>
                <a:gd name="connsiteY2" fmla="*/ 76200 h 76200"/>
                <a:gd name="connsiteX3" fmla="*/ 0 w 171450"/>
                <a:gd name="connsiteY3" fmla="*/ 762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450" h="76200">
                  <a:moveTo>
                    <a:pt x="0" y="0"/>
                  </a:moveTo>
                  <a:lnTo>
                    <a:pt x="171450" y="0"/>
                  </a:lnTo>
                  <a:lnTo>
                    <a:pt x="171450" y="76200"/>
                  </a:lnTo>
                  <a:lnTo>
                    <a:pt x="0" y="762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8" name="자유형: 도형 95">
              <a:extLst>
                <a:ext uri="{FF2B5EF4-FFF2-40B4-BE49-F238E27FC236}">
                  <a16:creationId xmlns:a16="http://schemas.microsoft.com/office/drawing/2014/main" xmlns="" id="{C4F35383-5191-4FF9-913A-08CD229B84F4}"/>
                </a:ext>
              </a:extLst>
            </p:cNvPr>
            <p:cNvSpPr/>
            <p:nvPr/>
          </p:nvSpPr>
          <p:spPr>
            <a:xfrm>
              <a:off x="10062381" y="3024916"/>
              <a:ext cx="152400" cy="419100"/>
            </a:xfrm>
            <a:custGeom>
              <a:avLst/>
              <a:gdLst>
                <a:gd name="connsiteX0" fmla="*/ 76200 w 152400"/>
                <a:gd name="connsiteY0" fmla="*/ 76200 h 419100"/>
                <a:gd name="connsiteX1" fmla="*/ 57150 w 152400"/>
                <a:gd name="connsiteY1" fmla="*/ 57150 h 419100"/>
                <a:gd name="connsiteX2" fmla="*/ 76200 w 152400"/>
                <a:gd name="connsiteY2" fmla="*/ 38100 h 419100"/>
                <a:gd name="connsiteX3" fmla="*/ 95250 w 152400"/>
                <a:gd name="connsiteY3" fmla="*/ 57150 h 419100"/>
                <a:gd name="connsiteX4" fmla="*/ 76200 w 152400"/>
                <a:gd name="connsiteY4" fmla="*/ 76200 h 419100"/>
                <a:gd name="connsiteX5" fmla="*/ 76200 w 152400"/>
                <a:gd name="connsiteY5" fmla="*/ 381000 h 419100"/>
                <a:gd name="connsiteX6" fmla="*/ 57150 w 152400"/>
                <a:gd name="connsiteY6" fmla="*/ 361950 h 419100"/>
                <a:gd name="connsiteX7" fmla="*/ 76200 w 152400"/>
                <a:gd name="connsiteY7" fmla="*/ 342900 h 419100"/>
                <a:gd name="connsiteX8" fmla="*/ 95250 w 152400"/>
                <a:gd name="connsiteY8" fmla="*/ 361950 h 419100"/>
                <a:gd name="connsiteX9" fmla="*/ 76200 w 152400"/>
                <a:gd name="connsiteY9" fmla="*/ 381000 h 419100"/>
                <a:gd name="connsiteX10" fmla="*/ 152400 w 152400"/>
                <a:gd name="connsiteY10" fmla="*/ 0 h 419100"/>
                <a:gd name="connsiteX11" fmla="*/ 0 w 152400"/>
                <a:gd name="connsiteY11" fmla="*/ 0 h 419100"/>
                <a:gd name="connsiteX12" fmla="*/ 0 w 152400"/>
                <a:gd name="connsiteY12" fmla="*/ 419100 h 419100"/>
                <a:gd name="connsiteX13" fmla="*/ 152400 w 152400"/>
                <a:gd name="connsiteY13" fmla="*/ 419100 h 419100"/>
                <a:gd name="connsiteX14" fmla="*/ 152400 w 152400"/>
                <a:gd name="connsiteY14" fmla="*/ 0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2400" h="419100">
                  <a:moveTo>
                    <a:pt x="76200" y="76200"/>
                  </a:moveTo>
                  <a:cubicBezTo>
                    <a:pt x="65723" y="76200"/>
                    <a:pt x="57150" y="67627"/>
                    <a:pt x="57150" y="57150"/>
                  </a:cubicBezTo>
                  <a:cubicBezTo>
                    <a:pt x="57150" y="46673"/>
                    <a:pt x="65723" y="38100"/>
                    <a:pt x="76200" y="38100"/>
                  </a:cubicBezTo>
                  <a:cubicBezTo>
                    <a:pt x="86677" y="38100"/>
                    <a:pt x="95250" y="46673"/>
                    <a:pt x="95250" y="57150"/>
                  </a:cubicBezTo>
                  <a:cubicBezTo>
                    <a:pt x="95250" y="67627"/>
                    <a:pt x="86677" y="76200"/>
                    <a:pt x="76200" y="76200"/>
                  </a:cubicBezTo>
                  <a:close/>
                  <a:moveTo>
                    <a:pt x="76200" y="381000"/>
                  </a:moveTo>
                  <a:cubicBezTo>
                    <a:pt x="65723" y="381000"/>
                    <a:pt x="57150" y="372428"/>
                    <a:pt x="57150" y="361950"/>
                  </a:cubicBezTo>
                  <a:cubicBezTo>
                    <a:pt x="57150" y="351473"/>
                    <a:pt x="65723" y="342900"/>
                    <a:pt x="76200" y="342900"/>
                  </a:cubicBezTo>
                  <a:cubicBezTo>
                    <a:pt x="86677" y="342900"/>
                    <a:pt x="95250" y="351473"/>
                    <a:pt x="95250" y="361950"/>
                  </a:cubicBezTo>
                  <a:cubicBezTo>
                    <a:pt x="95250" y="372428"/>
                    <a:pt x="86677" y="381000"/>
                    <a:pt x="76200" y="381000"/>
                  </a:cubicBezTo>
                  <a:close/>
                  <a:moveTo>
                    <a:pt x="152400" y="0"/>
                  </a:moveTo>
                  <a:lnTo>
                    <a:pt x="0" y="0"/>
                  </a:lnTo>
                  <a:lnTo>
                    <a:pt x="0" y="419100"/>
                  </a:lnTo>
                  <a:lnTo>
                    <a:pt x="152400" y="419100"/>
                  </a:lnTo>
                  <a:lnTo>
                    <a:pt x="15240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9" name="자유형: 도형 96">
              <a:extLst>
                <a:ext uri="{FF2B5EF4-FFF2-40B4-BE49-F238E27FC236}">
                  <a16:creationId xmlns:a16="http://schemas.microsoft.com/office/drawing/2014/main" xmlns="" id="{B9AD5647-B6D0-4531-9ACA-D66DC90A95C5}"/>
                </a:ext>
              </a:extLst>
            </p:cNvPr>
            <p:cNvSpPr/>
            <p:nvPr/>
          </p:nvSpPr>
          <p:spPr>
            <a:xfrm>
              <a:off x="9890931" y="2948716"/>
              <a:ext cx="133350" cy="495300"/>
            </a:xfrm>
            <a:custGeom>
              <a:avLst/>
              <a:gdLst>
                <a:gd name="connsiteX0" fmla="*/ 95250 w 133350"/>
                <a:gd name="connsiteY0" fmla="*/ 95250 h 495300"/>
                <a:gd name="connsiteX1" fmla="*/ 38100 w 133350"/>
                <a:gd name="connsiteY1" fmla="*/ 95250 h 495300"/>
                <a:gd name="connsiteX2" fmla="*/ 38100 w 133350"/>
                <a:gd name="connsiteY2" fmla="*/ 38100 h 495300"/>
                <a:gd name="connsiteX3" fmla="*/ 95250 w 133350"/>
                <a:gd name="connsiteY3" fmla="*/ 38100 h 495300"/>
                <a:gd name="connsiteX4" fmla="*/ 95250 w 133350"/>
                <a:gd name="connsiteY4" fmla="*/ 95250 h 495300"/>
                <a:gd name="connsiteX5" fmla="*/ 133350 w 133350"/>
                <a:gd name="connsiteY5" fmla="*/ 0 h 495300"/>
                <a:gd name="connsiteX6" fmla="*/ 0 w 133350"/>
                <a:gd name="connsiteY6" fmla="*/ 0 h 495300"/>
                <a:gd name="connsiteX7" fmla="*/ 0 w 133350"/>
                <a:gd name="connsiteY7" fmla="*/ 495300 h 495300"/>
                <a:gd name="connsiteX8" fmla="*/ 133350 w 133350"/>
                <a:gd name="connsiteY8" fmla="*/ 495300 h 495300"/>
                <a:gd name="connsiteX9" fmla="*/ 133350 w 133350"/>
                <a:gd name="connsiteY9" fmla="*/ 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3350" h="495300">
                  <a:moveTo>
                    <a:pt x="95250" y="95250"/>
                  </a:moveTo>
                  <a:lnTo>
                    <a:pt x="38100" y="95250"/>
                  </a:lnTo>
                  <a:lnTo>
                    <a:pt x="38100" y="38100"/>
                  </a:lnTo>
                  <a:lnTo>
                    <a:pt x="95250" y="38100"/>
                  </a:lnTo>
                  <a:lnTo>
                    <a:pt x="95250" y="95250"/>
                  </a:lnTo>
                  <a:close/>
                  <a:moveTo>
                    <a:pt x="133350" y="0"/>
                  </a:moveTo>
                  <a:lnTo>
                    <a:pt x="0" y="0"/>
                  </a:lnTo>
                  <a:lnTo>
                    <a:pt x="0" y="495300"/>
                  </a:lnTo>
                  <a:lnTo>
                    <a:pt x="133350" y="495300"/>
                  </a:lnTo>
                  <a:lnTo>
                    <a:pt x="13335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xmlns="" id="{61A5FF25-4FDD-46E0-A905-381E581CDCFD}"/>
              </a:ext>
            </a:extLst>
          </p:cNvPr>
          <p:cNvGrpSpPr/>
          <p:nvPr/>
        </p:nvGrpSpPr>
        <p:grpSpPr>
          <a:xfrm>
            <a:off x="7699903" y="2179311"/>
            <a:ext cx="322815" cy="322815"/>
            <a:chOff x="7733192" y="2996729"/>
            <a:chExt cx="322815" cy="322815"/>
          </a:xfrm>
          <a:solidFill>
            <a:schemeClr val="accent2"/>
          </a:solidFill>
        </p:grpSpPr>
        <p:sp>
          <p:nvSpPr>
            <p:cNvPr id="141" name="자유형: 도형 15">
              <a:extLst>
                <a:ext uri="{FF2B5EF4-FFF2-40B4-BE49-F238E27FC236}">
                  <a16:creationId xmlns:a16="http://schemas.microsoft.com/office/drawing/2014/main" xmlns="" id="{2C654E74-59C1-4934-8DA6-B800D2020E91}"/>
                </a:ext>
              </a:extLst>
            </p:cNvPr>
            <p:cNvSpPr/>
            <p:nvPr/>
          </p:nvSpPr>
          <p:spPr>
            <a:xfrm>
              <a:off x="7733192" y="2996729"/>
              <a:ext cx="322815" cy="322815"/>
            </a:xfrm>
            <a:custGeom>
              <a:avLst/>
              <a:gdLst>
                <a:gd name="connsiteX0" fmla="*/ 294332 w 322815"/>
                <a:gd name="connsiteY0" fmla="*/ 294332 h 322815"/>
                <a:gd name="connsiteX1" fmla="*/ 0 w 322815"/>
                <a:gd name="connsiteY1" fmla="*/ 294332 h 322815"/>
                <a:gd name="connsiteX2" fmla="*/ 0 w 322815"/>
                <a:gd name="connsiteY2" fmla="*/ 322816 h 322815"/>
                <a:gd name="connsiteX3" fmla="*/ 322816 w 322815"/>
                <a:gd name="connsiteY3" fmla="*/ 322816 h 322815"/>
                <a:gd name="connsiteX4" fmla="*/ 322816 w 322815"/>
                <a:gd name="connsiteY4" fmla="*/ 0 h 322815"/>
                <a:gd name="connsiteX5" fmla="*/ 294332 w 322815"/>
                <a:gd name="connsiteY5" fmla="*/ 0 h 322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2815" h="322815">
                  <a:moveTo>
                    <a:pt x="294332" y="294332"/>
                  </a:moveTo>
                  <a:lnTo>
                    <a:pt x="0" y="294332"/>
                  </a:lnTo>
                  <a:lnTo>
                    <a:pt x="0" y="322816"/>
                  </a:lnTo>
                  <a:lnTo>
                    <a:pt x="322816" y="322816"/>
                  </a:lnTo>
                  <a:lnTo>
                    <a:pt x="322816" y="0"/>
                  </a:lnTo>
                  <a:lnTo>
                    <a:pt x="294332" y="0"/>
                  </a:lnTo>
                  <a:close/>
                </a:path>
              </a:pathLst>
            </a:custGeom>
            <a:grpFill/>
            <a:ln w="46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2" name="자유형: 도형 16">
              <a:extLst>
                <a:ext uri="{FF2B5EF4-FFF2-40B4-BE49-F238E27FC236}">
                  <a16:creationId xmlns:a16="http://schemas.microsoft.com/office/drawing/2014/main" xmlns="" id="{7217C7F5-DEB3-4325-AEB8-7C42CCFB682C}"/>
                </a:ext>
              </a:extLst>
            </p:cNvPr>
            <p:cNvSpPr/>
            <p:nvPr/>
          </p:nvSpPr>
          <p:spPr>
            <a:xfrm>
              <a:off x="7742686" y="3234093"/>
              <a:ext cx="42725" cy="28483"/>
            </a:xfrm>
            <a:custGeom>
              <a:avLst/>
              <a:gdLst>
                <a:gd name="connsiteX0" fmla="*/ 0 w 42725"/>
                <a:gd name="connsiteY0" fmla="*/ 0 h 28483"/>
                <a:gd name="connsiteX1" fmla="*/ 42726 w 42725"/>
                <a:gd name="connsiteY1" fmla="*/ 0 h 28483"/>
                <a:gd name="connsiteX2" fmla="*/ 42726 w 42725"/>
                <a:gd name="connsiteY2" fmla="*/ 28484 h 28483"/>
                <a:gd name="connsiteX3" fmla="*/ 0 w 42725"/>
                <a:gd name="connsiteY3" fmla="*/ 28484 h 28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725" h="28483">
                  <a:moveTo>
                    <a:pt x="0" y="0"/>
                  </a:moveTo>
                  <a:lnTo>
                    <a:pt x="42726" y="0"/>
                  </a:lnTo>
                  <a:lnTo>
                    <a:pt x="42726" y="28484"/>
                  </a:lnTo>
                  <a:lnTo>
                    <a:pt x="0" y="28484"/>
                  </a:lnTo>
                  <a:close/>
                </a:path>
              </a:pathLst>
            </a:custGeom>
            <a:grpFill/>
            <a:ln w="46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3" name="자유형: 도형 17">
              <a:extLst>
                <a:ext uri="{FF2B5EF4-FFF2-40B4-BE49-F238E27FC236}">
                  <a16:creationId xmlns:a16="http://schemas.microsoft.com/office/drawing/2014/main" xmlns="" id="{7D7D0881-5E76-4526-9BA2-8E715EBE1EF0}"/>
                </a:ext>
              </a:extLst>
            </p:cNvPr>
            <p:cNvSpPr/>
            <p:nvPr/>
          </p:nvSpPr>
          <p:spPr>
            <a:xfrm>
              <a:off x="7775917" y="3186620"/>
              <a:ext cx="47472" cy="28483"/>
            </a:xfrm>
            <a:custGeom>
              <a:avLst/>
              <a:gdLst>
                <a:gd name="connsiteX0" fmla="*/ 0 w 47472"/>
                <a:gd name="connsiteY0" fmla="*/ 0 h 28483"/>
                <a:gd name="connsiteX1" fmla="*/ 47473 w 47472"/>
                <a:gd name="connsiteY1" fmla="*/ 0 h 28483"/>
                <a:gd name="connsiteX2" fmla="*/ 47473 w 47472"/>
                <a:gd name="connsiteY2" fmla="*/ 28484 h 28483"/>
                <a:gd name="connsiteX3" fmla="*/ 0 w 47472"/>
                <a:gd name="connsiteY3" fmla="*/ 28484 h 28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472" h="28483">
                  <a:moveTo>
                    <a:pt x="0" y="0"/>
                  </a:moveTo>
                  <a:lnTo>
                    <a:pt x="47473" y="0"/>
                  </a:lnTo>
                  <a:lnTo>
                    <a:pt x="47473" y="28484"/>
                  </a:lnTo>
                  <a:lnTo>
                    <a:pt x="0" y="28484"/>
                  </a:lnTo>
                  <a:close/>
                </a:path>
              </a:pathLst>
            </a:custGeom>
            <a:grpFill/>
            <a:ln w="46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4" name="자유형: 도형 18">
              <a:extLst>
                <a:ext uri="{FF2B5EF4-FFF2-40B4-BE49-F238E27FC236}">
                  <a16:creationId xmlns:a16="http://schemas.microsoft.com/office/drawing/2014/main" xmlns="" id="{6242BF5E-A997-4B70-A446-7DB44753BC46}"/>
                </a:ext>
              </a:extLst>
            </p:cNvPr>
            <p:cNvSpPr/>
            <p:nvPr/>
          </p:nvSpPr>
          <p:spPr>
            <a:xfrm>
              <a:off x="7799654" y="3139147"/>
              <a:ext cx="94945" cy="28483"/>
            </a:xfrm>
            <a:custGeom>
              <a:avLst/>
              <a:gdLst>
                <a:gd name="connsiteX0" fmla="*/ 0 w 94945"/>
                <a:gd name="connsiteY0" fmla="*/ 0 h 28483"/>
                <a:gd name="connsiteX1" fmla="*/ 94946 w 94945"/>
                <a:gd name="connsiteY1" fmla="*/ 0 h 28483"/>
                <a:gd name="connsiteX2" fmla="*/ 94946 w 94945"/>
                <a:gd name="connsiteY2" fmla="*/ 28484 h 28483"/>
                <a:gd name="connsiteX3" fmla="*/ 0 w 94945"/>
                <a:gd name="connsiteY3" fmla="*/ 28484 h 28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945" h="28483">
                  <a:moveTo>
                    <a:pt x="0" y="0"/>
                  </a:moveTo>
                  <a:lnTo>
                    <a:pt x="94946" y="0"/>
                  </a:lnTo>
                  <a:lnTo>
                    <a:pt x="94946" y="28484"/>
                  </a:lnTo>
                  <a:lnTo>
                    <a:pt x="0" y="28484"/>
                  </a:lnTo>
                  <a:close/>
                </a:path>
              </a:pathLst>
            </a:custGeom>
            <a:grpFill/>
            <a:ln w="46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5" name="자유형: 도형 19">
              <a:extLst>
                <a:ext uri="{FF2B5EF4-FFF2-40B4-BE49-F238E27FC236}">
                  <a16:creationId xmlns:a16="http://schemas.microsoft.com/office/drawing/2014/main" xmlns="" id="{8163F3A9-53B2-4DBC-85EA-7AFB9FE8DC85}"/>
                </a:ext>
              </a:extLst>
            </p:cNvPr>
            <p:cNvSpPr/>
            <p:nvPr/>
          </p:nvSpPr>
          <p:spPr>
            <a:xfrm>
              <a:off x="7785412" y="3091674"/>
              <a:ext cx="161407" cy="28483"/>
            </a:xfrm>
            <a:custGeom>
              <a:avLst/>
              <a:gdLst>
                <a:gd name="connsiteX0" fmla="*/ 0 w 161407"/>
                <a:gd name="connsiteY0" fmla="*/ 0 h 28483"/>
                <a:gd name="connsiteX1" fmla="*/ 161408 w 161407"/>
                <a:gd name="connsiteY1" fmla="*/ 0 h 28483"/>
                <a:gd name="connsiteX2" fmla="*/ 161408 w 161407"/>
                <a:gd name="connsiteY2" fmla="*/ 28484 h 28483"/>
                <a:gd name="connsiteX3" fmla="*/ 0 w 161407"/>
                <a:gd name="connsiteY3" fmla="*/ 28484 h 28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407" h="28483">
                  <a:moveTo>
                    <a:pt x="0" y="0"/>
                  </a:moveTo>
                  <a:lnTo>
                    <a:pt x="161408" y="0"/>
                  </a:lnTo>
                  <a:lnTo>
                    <a:pt x="161408" y="28484"/>
                  </a:lnTo>
                  <a:lnTo>
                    <a:pt x="0" y="28484"/>
                  </a:lnTo>
                  <a:close/>
                </a:path>
              </a:pathLst>
            </a:custGeom>
            <a:grpFill/>
            <a:ln w="46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6" name="자유형: 도형 20">
              <a:extLst>
                <a:ext uri="{FF2B5EF4-FFF2-40B4-BE49-F238E27FC236}">
                  <a16:creationId xmlns:a16="http://schemas.microsoft.com/office/drawing/2014/main" xmlns="" id="{4FEF1822-24AE-4200-8743-8ED81C7BA9EA}"/>
                </a:ext>
              </a:extLst>
            </p:cNvPr>
            <p:cNvSpPr/>
            <p:nvPr/>
          </p:nvSpPr>
          <p:spPr>
            <a:xfrm>
              <a:off x="7904094" y="3044202"/>
              <a:ext cx="94945" cy="28483"/>
            </a:xfrm>
            <a:custGeom>
              <a:avLst/>
              <a:gdLst>
                <a:gd name="connsiteX0" fmla="*/ 0 w 94945"/>
                <a:gd name="connsiteY0" fmla="*/ 0 h 28483"/>
                <a:gd name="connsiteX1" fmla="*/ 94946 w 94945"/>
                <a:gd name="connsiteY1" fmla="*/ 0 h 28483"/>
                <a:gd name="connsiteX2" fmla="*/ 94946 w 94945"/>
                <a:gd name="connsiteY2" fmla="*/ 28484 h 28483"/>
                <a:gd name="connsiteX3" fmla="*/ 0 w 94945"/>
                <a:gd name="connsiteY3" fmla="*/ 28484 h 28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945" h="28483">
                  <a:moveTo>
                    <a:pt x="0" y="0"/>
                  </a:moveTo>
                  <a:lnTo>
                    <a:pt x="94946" y="0"/>
                  </a:lnTo>
                  <a:lnTo>
                    <a:pt x="94946" y="28484"/>
                  </a:lnTo>
                  <a:lnTo>
                    <a:pt x="0" y="28484"/>
                  </a:lnTo>
                  <a:close/>
                </a:path>
              </a:pathLst>
            </a:custGeom>
            <a:grpFill/>
            <a:ln w="46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47" name="TextBox 146">
            <a:extLst>
              <a:ext uri="{FF2B5EF4-FFF2-40B4-BE49-F238E27FC236}">
                <a16:creationId xmlns:a16="http://schemas.microsoft.com/office/drawing/2014/main" xmlns="" id="{765ABF9F-05A6-4DFA-B58B-6190AB04368A}"/>
              </a:ext>
            </a:extLst>
          </p:cNvPr>
          <p:cNvSpPr txBox="1"/>
          <p:nvPr/>
        </p:nvSpPr>
        <p:spPr>
          <a:xfrm>
            <a:off x="5359055" y="3171074"/>
            <a:ext cx="1274388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24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비즈니스</a:t>
            </a:r>
            <a:endParaRPr lang="en-US" altLang="ko-KR" sz="2400" spc="-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algn="ctr"/>
            <a:r>
              <a:rPr lang="ko-KR" altLang="en-US" sz="24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확장 방안</a:t>
            </a:r>
            <a:endParaRPr lang="en-US" altLang="ko-KR" sz="24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148" name="직선 연결선 147">
            <a:extLst>
              <a:ext uri="{FF2B5EF4-FFF2-40B4-BE49-F238E27FC236}">
                <a16:creationId xmlns="" xmlns:a16="http://schemas.microsoft.com/office/drawing/2014/main" id="{1BFF5FA8-8FE5-44B7-8F99-63DBA7FB62C6}"/>
              </a:ext>
            </a:extLst>
          </p:cNvPr>
          <p:cNvCxnSpPr>
            <a:cxnSpLocks/>
          </p:cNvCxnSpPr>
          <p:nvPr/>
        </p:nvCxnSpPr>
        <p:spPr>
          <a:xfrm flipH="1">
            <a:off x="5056579" y="3721841"/>
            <a:ext cx="15571" cy="0"/>
          </a:xfrm>
          <a:prstGeom prst="line">
            <a:avLst/>
          </a:prstGeom>
          <a:ln w="1270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="" xmlns:a16="http://schemas.microsoft.com/office/drawing/2014/main" id="{C4D44954-4695-471E-98C0-21595FC148C4}"/>
              </a:ext>
            </a:extLst>
          </p:cNvPr>
          <p:cNvSpPr txBox="1"/>
          <p:nvPr/>
        </p:nvSpPr>
        <p:spPr>
          <a:xfrm>
            <a:off x="2217142" y="2246091"/>
            <a:ext cx="167086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6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대상자 확장 가능성</a:t>
            </a:r>
            <a:endParaRPr lang="ko-KR" altLang="en-US" sz="16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2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="" xmlns:a16="http://schemas.microsoft.com/office/drawing/2014/main" id="{D3C79A95-40F3-4B91-8A46-6959E0EC34A7}"/>
              </a:ext>
            </a:extLst>
          </p:cNvPr>
          <p:cNvSpPr txBox="1"/>
          <p:nvPr/>
        </p:nvSpPr>
        <p:spPr>
          <a:xfrm>
            <a:off x="7690214" y="2775227"/>
            <a:ext cx="2591816" cy="4431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atinLnBrk="0">
              <a:lnSpc>
                <a:spcPct val="120000"/>
              </a:lnSpc>
            </a:pPr>
            <a:r>
              <a:rPr lang="ko-KR" altLang="en-US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배려 문화 정착을 위해 지속적인 캠페인을 진행 예정</a:t>
            </a:r>
            <a:endParaRPr lang="en-US" altLang="ko-KR" sz="12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4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="" xmlns:a16="http://schemas.microsoft.com/office/drawing/2014/main" id="{46BA5C39-CFE5-4DD9-846A-AA381C470291}"/>
              </a:ext>
            </a:extLst>
          </p:cNvPr>
          <p:cNvSpPr txBox="1"/>
          <p:nvPr/>
        </p:nvSpPr>
        <p:spPr>
          <a:xfrm>
            <a:off x="1639680" y="2838675"/>
            <a:ext cx="2310211" cy="6647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latinLnBrk="0">
              <a:lnSpc>
                <a:spcPct val="120000"/>
              </a:lnSpc>
            </a:pPr>
            <a:r>
              <a:rPr lang="ko-KR" altLang="en-US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시각장애인에 국한하지 않고</a:t>
            </a:r>
            <a:r>
              <a:rPr lang="en-US" altLang="ko-KR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</a:p>
          <a:p>
            <a:pPr algn="r" latinLnBrk="0">
              <a:lnSpc>
                <a:spcPct val="120000"/>
              </a:lnSpc>
            </a:pPr>
            <a:r>
              <a:rPr lang="ko-KR" altLang="en-US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버스 탑승이 어려운 교통 약자까지 탑승의 어려움을 해결 가능</a:t>
            </a:r>
            <a:endParaRPr lang="en-US" altLang="ko-KR" sz="12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4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="" xmlns:a16="http://schemas.microsoft.com/office/drawing/2014/main" id="{59ADEB8F-B0FF-4B0A-B34E-C7FFAA806E48}"/>
              </a:ext>
            </a:extLst>
          </p:cNvPr>
          <p:cNvSpPr txBox="1"/>
          <p:nvPr/>
        </p:nvSpPr>
        <p:spPr>
          <a:xfrm>
            <a:off x="1471181" y="3994262"/>
            <a:ext cx="230821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6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스마트 </a:t>
            </a:r>
            <a:r>
              <a:rPr lang="ko-KR" altLang="en-US" sz="1600" spc="-5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쉘터의</a:t>
            </a:r>
            <a:r>
              <a:rPr lang="ko-KR" altLang="en-US" sz="16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성장 가능성</a:t>
            </a:r>
            <a:endParaRPr lang="ko-KR" altLang="en-US" sz="16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2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="" xmlns:a16="http://schemas.microsoft.com/office/drawing/2014/main" id="{C10960A1-0EF2-46F8-936C-D57F2E5C2972}"/>
              </a:ext>
            </a:extLst>
          </p:cNvPr>
          <p:cNvSpPr txBox="1"/>
          <p:nvPr/>
        </p:nvSpPr>
        <p:spPr>
          <a:xfrm>
            <a:off x="7925241" y="2263264"/>
            <a:ext cx="294557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6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사회적 약자 인식 변화 캠페인</a:t>
            </a:r>
            <a:endParaRPr lang="ko-KR" altLang="en-US" sz="16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2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="" xmlns:a16="http://schemas.microsoft.com/office/drawing/2014/main" id="{6F7FB185-B22C-483E-B030-6A0AFF763ADE}"/>
              </a:ext>
            </a:extLst>
          </p:cNvPr>
          <p:cNvSpPr txBox="1"/>
          <p:nvPr/>
        </p:nvSpPr>
        <p:spPr>
          <a:xfrm>
            <a:off x="8104463" y="4018760"/>
            <a:ext cx="230821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6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민간 서비스와 연계 가능성</a:t>
            </a:r>
            <a:endParaRPr lang="ko-KR" altLang="en-US" sz="16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2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="" xmlns:a16="http://schemas.microsoft.com/office/drawing/2014/main" id="{86E15D41-2DE2-4C7E-990B-E2EE7E2936EE}"/>
              </a:ext>
            </a:extLst>
          </p:cNvPr>
          <p:cNvSpPr txBox="1"/>
          <p:nvPr/>
        </p:nvSpPr>
        <p:spPr>
          <a:xfrm>
            <a:off x="7550085" y="4576560"/>
            <a:ext cx="3513298" cy="4431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atinLnBrk="0">
              <a:lnSpc>
                <a:spcPct val="120000"/>
              </a:lnSpc>
            </a:pPr>
            <a:r>
              <a:rPr lang="en-US" altLang="ko-KR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‘</a:t>
            </a:r>
            <a:r>
              <a:rPr lang="ko-KR" altLang="en-US" sz="1200" spc="-5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버스스로</a:t>
            </a:r>
            <a:r>
              <a:rPr lang="en-US" altLang="ko-KR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’</a:t>
            </a:r>
            <a:r>
              <a:rPr lang="ko-KR" altLang="en-US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나  </a:t>
            </a:r>
            <a:r>
              <a:rPr lang="en-US" altLang="ko-KR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‘</a:t>
            </a:r>
            <a:r>
              <a:rPr lang="ko-KR" altLang="en-US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교통 약자 버스 지원</a:t>
            </a:r>
            <a:r>
              <a:rPr lang="en-US" altLang="ko-KR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’ </a:t>
            </a:r>
            <a:r>
              <a:rPr lang="ko-KR" altLang="en-US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같은</a:t>
            </a:r>
            <a:r>
              <a:rPr lang="en-US" altLang="ko-KR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endParaRPr lang="en-US" altLang="ko-KR" sz="1200" spc="-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4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latinLnBrk="0">
              <a:lnSpc>
                <a:spcPct val="120000"/>
              </a:lnSpc>
            </a:pPr>
            <a:r>
              <a:rPr lang="ko-KR" altLang="en-US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기존 서비스와 연계하여 버스 이용 전 과정 지원 가능</a:t>
            </a:r>
            <a:endParaRPr lang="en-US" altLang="ko-KR" sz="12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4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="" xmlns:a16="http://schemas.microsoft.com/office/drawing/2014/main" id="{F3DC17BF-EDA8-4426-A31A-C3036E446026}"/>
              </a:ext>
            </a:extLst>
          </p:cNvPr>
          <p:cNvSpPr txBox="1"/>
          <p:nvPr/>
        </p:nvSpPr>
        <p:spPr>
          <a:xfrm>
            <a:off x="1014237" y="4576560"/>
            <a:ext cx="2871597" cy="4431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latinLnBrk="0">
              <a:lnSpc>
                <a:spcPct val="120000"/>
              </a:lnSpc>
            </a:pPr>
            <a:r>
              <a:rPr lang="ko-KR" altLang="en-US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서울시는 스마트 </a:t>
            </a:r>
            <a:r>
              <a:rPr lang="ko-KR" altLang="en-US" sz="1200" spc="-5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쉘터를</a:t>
            </a:r>
            <a:r>
              <a:rPr lang="ko-KR" altLang="en-US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단계적으로 </a:t>
            </a:r>
            <a:endParaRPr lang="en-US" altLang="ko-KR" sz="1200" spc="-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4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algn="r" latinLnBrk="0">
              <a:lnSpc>
                <a:spcPct val="120000"/>
              </a:lnSpc>
            </a:pPr>
            <a:r>
              <a:rPr lang="ko-KR" altLang="en-US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시 전역으로 확대 적용하는 방안을 추진 中</a:t>
            </a:r>
            <a:endParaRPr lang="en-US" altLang="ko-KR" sz="12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4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3369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사각형: 둥근 모서리 84">
            <a:extLst>
              <a:ext uri="{FF2B5EF4-FFF2-40B4-BE49-F238E27FC236}">
                <a16:creationId xmlns="" xmlns:a16="http://schemas.microsoft.com/office/drawing/2014/main" id="{3C1AE930-94E5-4489-83E3-97084B85D1A5}"/>
              </a:ext>
            </a:extLst>
          </p:cNvPr>
          <p:cNvSpPr/>
          <p:nvPr/>
        </p:nvSpPr>
        <p:spPr>
          <a:xfrm rot="19800000" flipH="1">
            <a:off x="8425875" y="2715988"/>
            <a:ext cx="1314450" cy="130175"/>
          </a:xfrm>
          <a:prstGeom prst="roundRect">
            <a:avLst/>
          </a:prstGeom>
          <a:gradFill>
            <a:gsLst>
              <a:gs pos="100000">
                <a:schemeClr val="accent3">
                  <a:lumMod val="65000"/>
                  <a:lumOff val="35000"/>
                </a:schemeClr>
              </a:gs>
              <a:gs pos="0">
                <a:schemeClr val="accent3"/>
              </a:gs>
            </a:gsLst>
            <a:lin ang="0" scaled="0"/>
          </a:gradFill>
          <a:ln>
            <a:noFill/>
          </a:ln>
          <a:effectLst>
            <a:innerShdw blurRad="139700" dist="88900" dir="13200000">
              <a:schemeClr val="bg2">
                <a:alpha val="37000"/>
              </a:scheme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atinLnBrk="0"/>
            <a:endParaRPr lang="ko-KR" altLang="en-US" kern="0">
              <a:solidFill>
                <a:srgbClr val="ACB0C0"/>
              </a:solidFill>
              <a:latin typeface="Calibri" panose="020F0502020204030204"/>
            </a:endParaRPr>
          </a:p>
        </p:txBody>
      </p:sp>
      <p:sp>
        <p:nvSpPr>
          <p:cNvPr id="84" name="사각형: 둥근 모서리 83">
            <a:extLst>
              <a:ext uri="{FF2B5EF4-FFF2-40B4-BE49-F238E27FC236}">
                <a16:creationId xmlns="" xmlns:a16="http://schemas.microsoft.com/office/drawing/2014/main" id="{EFAF3DE6-9B31-4C8A-8902-3D4423A26697}"/>
              </a:ext>
            </a:extLst>
          </p:cNvPr>
          <p:cNvSpPr/>
          <p:nvPr/>
        </p:nvSpPr>
        <p:spPr>
          <a:xfrm rot="19800000" flipH="1">
            <a:off x="4160059" y="2715988"/>
            <a:ext cx="1314450" cy="130175"/>
          </a:xfrm>
          <a:prstGeom prst="roundRect">
            <a:avLst/>
          </a:prstGeom>
          <a:gradFill>
            <a:gsLst>
              <a:gs pos="100000">
                <a:schemeClr val="accent3">
                  <a:lumMod val="65000"/>
                  <a:lumOff val="35000"/>
                </a:schemeClr>
              </a:gs>
              <a:gs pos="0">
                <a:schemeClr val="accent3"/>
              </a:gs>
            </a:gsLst>
            <a:lin ang="0" scaled="0"/>
          </a:gradFill>
          <a:ln>
            <a:noFill/>
          </a:ln>
          <a:effectLst>
            <a:innerShdw blurRad="139700" dist="88900" dir="13200000">
              <a:schemeClr val="bg2">
                <a:alpha val="37000"/>
              </a:scheme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atinLnBrk="0"/>
            <a:endParaRPr lang="ko-KR" altLang="en-US" kern="0">
              <a:solidFill>
                <a:srgbClr val="ACB0C0"/>
              </a:solidFill>
              <a:latin typeface="Calibri" panose="020F0502020204030204"/>
            </a:endParaRPr>
          </a:p>
        </p:txBody>
      </p:sp>
      <p:sp>
        <p:nvSpPr>
          <p:cNvPr id="83" name="사각형: 둥근 모서리 82">
            <a:extLst>
              <a:ext uri="{FF2B5EF4-FFF2-40B4-BE49-F238E27FC236}">
                <a16:creationId xmlns="" xmlns:a16="http://schemas.microsoft.com/office/drawing/2014/main" id="{5C837A0E-0854-4DA6-A02A-3EE1949809AD}"/>
              </a:ext>
            </a:extLst>
          </p:cNvPr>
          <p:cNvSpPr/>
          <p:nvPr/>
        </p:nvSpPr>
        <p:spPr>
          <a:xfrm rot="1800000">
            <a:off x="6292967" y="2715988"/>
            <a:ext cx="1314450" cy="130175"/>
          </a:xfrm>
          <a:prstGeom prst="roundRect">
            <a:avLst/>
          </a:prstGeom>
          <a:gradFill>
            <a:gsLst>
              <a:gs pos="100000">
                <a:schemeClr val="accent3">
                  <a:lumMod val="65000"/>
                  <a:lumOff val="35000"/>
                </a:schemeClr>
              </a:gs>
              <a:gs pos="0">
                <a:schemeClr val="accent3"/>
              </a:gs>
            </a:gsLst>
            <a:lin ang="0" scaled="0"/>
          </a:gradFill>
          <a:ln>
            <a:noFill/>
          </a:ln>
          <a:effectLst>
            <a:innerShdw blurRad="139700" dist="88900" dir="13200000">
              <a:schemeClr val="bg2">
                <a:alpha val="37000"/>
              </a:scheme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atinLnBrk="0"/>
            <a:endParaRPr lang="ko-KR" altLang="en-US" kern="0">
              <a:solidFill>
                <a:srgbClr val="ACB0C0"/>
              </a:solidFill>
              <a:latin typeface="Calibri" panose="020F0502020204030204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="" xmlns:a16="http://schemas.microsoft.com/office/drawing/2014/main" id="{0CFD79DD-B837-49FF-9479-056D1F207C10}"/>
              </a:ext>
            </a:extLst>
          </p:cNvPr>
          <p:cNvSpPr/>
          <p:nvPr/>
        </p:nvSpPr>
        <p:spPr>
          <a:xfrm rot="1800000">
            <a:off x="2027151" y="2715987"/>
            <a:ext cx="1314450" cy="130175"/>
          </a:xfrm>
          <a:prstGeom prst="roundRect">
            <a:avLst/>
          </a:prstGeom>
          <a:gradFill>
            <a:gsLst>
              <a:gs pos="100000">
                <a:schemeClr val="accent3">
                  <a:lumMod val="65000"/>
                  <a:lumOff val="35000"/>
                </a:schemeClr>
              </a:gs>
              <a:gs pos="0">
                <a:schemeClr val="accent3"/>
              </a:gs>
            </a:gsLst>
            <a:lin ang="0" scaled="0"/>
          </a:gradFill>
          <a:ln>
            <a:noFill/>
          </a:ln>
          <a:effectLst>
            <a:innerShdw blurRad="139700" dist="88900" dir="13200000">
              <a:schemeClr val="bg2">
                <a:alpha val="37000"/>
              </a:scheme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atinLnBrk="0"/>
            <a:endParaRPr lang="ko-KR" altLang="en-US" kern="0">
              <a:solidFill>
                <a:srgbClr val="ACB0C0"/>
              </a:solidFill>
              <a:latin typeface="Calibri" panose="020F0502020204030204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="" xmlns:a16="http://schemas.microsoft.com/office/drawing/2014/main" id="{F3F152E2-E06E-4269-9E43-5A095F3503E0}"/>
              </a:ext>
            </a:extLst>
          </p:cNvPr>
          <p:cNvGrpSpPr/>
          <p:nvPr/>
        </p:nvGrpSpPr>
        <p:grpSpPr>
          <a:xfrm>
            <a:off x="1001569" y="1738870"/>
            <a:ext cx="1466849" cy="1466849"/>
            <a:chOff x="1127125" y="2692028"/>
            <a:chExt cx="2744989" cy="2744989"/>
          </a:xfrm>
          <a:solidFill>
            <a:schemeClr val="accent3"/>
          </a:solidFill>
        </p:grpSpPr>
        <p:sp>
          <p:nvSpPr>
            <p:cNvPr id="37" name="Oval 39">
              <a:extLst>
                <a:ext uri="{FF2B5EF4-FFF2-40B4-BE49-F238E27FC236}">
                  <a16:creationId xmlns="" xmlns:a16="http://schemas.microsoft.com/office/drawing/2014/main" id="{7ADFDAFD-0146-4B7B-891F-85CCB16F06F4}"/>
                </a:ext>
              </a:extLst>
            </p:cNvPr>
            <p:cNvSpPr/>
            <p:nvPr/>
          </p:nvSpPr>
          <p:spPr>
            <a:xfrm>
              <a:off x="1127125" y="2692028"/>
              <a:ext cx="2744989" cy="2744989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>
              <a:outerShdw blurRad="152400" dist="127000" dir="13500000" algn="tl" rotWithShape="0">
                <a:schemeClr val="tx2">
                  <a:alpha val="78000"/>
                </a:schemeClr>
              </a:outerShdw>
            </a:effectLst>
          </p:spPr>
          <p:txBody>
            <a:bodyPr rtlCol="0" anchor="ctr"/>
            <a:lstStyle/>
            <a:p>
              <a:pPr algn="ctr" latinLnBrk="0"/>
              <a:endParaRPr lang="en-ID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43" name="Oval 38">
              <a:extLst>
                <a:ext uri="{FF2B5EF4-FFF2-40B4-BE49-F238E27FC236}">
                  <a16:creationId xmlns="" xmlns:a16="http://schemas.microsoft.com/office/drawing/2014/main" id="{D86D41CD-52E1-4EA8-9D49-868E3560299A}"/>
                </a:ext>
              </a:extLst>
            </p:cNvPr>
            <p:cNvSpPr/>
            <p:nvPr/>
          </p:nvSpPr>
          <p:spPr>
            <a:xfrm>
              <a:off x="1127125" y="2692028"/>
              <a:ext cx="2744989" cy="2744989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>
              <a:outerShdw blurRad="190500" dist="127000" dir="2700000" algn="tl" rotWithShape="0">
                <a:schemeClr val="bg2">
                  <a:alpha val="47000"/>
                </a:schemeClr>
              </a:outerShdw>
            </a:effectLst>
          </p:spPr>
          <p:txBody>
            <a:bodyPr rtlCol="0" anchor="ctr"/>
            <a:lstStyle/>
            <a:p>
              <a:pPr algn="ctr" latinLnBrk="0"/>
              <a:endParaRPr lang="en-ID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="" xmlns:a16="http://schemas.microsoft.com/office/drawing/2014/main" id="{2AC5467D-D987-486C-8FB4-7873F57ABCCB}"/>
              </a:ext>
            </a:extLst>
          </p:cNvPr>
          <p:cNvGrpSpPr/>
          <p:nvPr/>
        </p:nvGrpSpPr>
        <p:grpSpPr>
          <a:xfrm>
            <a:off x="3105403" y="2396095"/>
            <a:ext cx="1466849" cy="1466849"/>
            <a:chOff x="1127125" y="2692028"/>
            <a:chExt cx="2744989" cy="2744989"/>
          </a:xfrm>
          <a:solidFill>
            <a:schemeClr val="accent3"/>
          </a:solidFill>
        </p:grpSpPr>
        <p:sp>
          <p:nvSpPr>
            <p:cNvPr id="39" name="Oval 39">
              <a:extLst>
                <a:ext uri="{FF2B5EF4-FFF2-40B4-BE49-F238E27FC236}">
                  <a16:creationId xmlns="" xmlns:a16="http://schemas.microsoft.com/office/drawing/2014/main" id="{8A795033-B6DC-41C8-83C7-37BEE700001E}"/>
                </a:ext>
              </a:extLst>
            </p:cNvPr>
            <p:cNvSpPr/>
            <p:nvPr/>
          </p:nvSpPr>
          <p:spPr>
            <a:xfrm>
              <a:off x="1127125" y="2692028"/>
              <a:ext cx="2744989" cy="2744989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>
              <a:outerShdw blurRad="152400" dist="127000" dir="13500000" algn="tl" rotWithShape="0">
                <a:schemeClr val="tx2">
                  <a:alpha val="78000"/>
                </a:schemeClr>
              </a:outerShdw>
            </a:effectLst>
          </p:spPr>
          <p:txBody>
            <a:bodyPr rtlCol="0" anchor="ctr"/>
            <a:lstStyle/>
            <a:p>
              <a:pPr algn="ctr" latinLnBrk="0"/>
              <a:endParaRPr lang="en-ID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40" name="Oval 38">
              <a:extLst>
                <a:ext uri="{FF2B5EF4-FFF2-40B4-BE49-F238E27FC236}">
                  <a16:creationId xmlns="" xmlns:a16="http://schemas.microsoft.com/office/drawing/2014/main" id="{768C5704-7065-4DB3-820E-E3F14A783289}"/>
                </a:ext>
              </a:extLst>
            </p:cNvPr>
            <p:cNvSpPr/>
            <p:nvPr/>
          </p:nvSpPr>
          <p:spPr>
            <a:xfrm>
              <a:off x="1127125" y="2692028"/>
              <a:ext cx="2744989" cy="2744989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>
              <a:outerShdw blurRad="190500" dist="127000" dir="2700000" algn="tl" rotWithShape="0">
                <a:schemeClr val="bg2">
                  <a:alpha val="47000"/>
                </a:schemeClr>
              </a:outerShdw>
            </a:effectLst>
          </p:spPr>
          <p:txBody>
            <a:bodyPr rtlCol="0" anchor="ctr"/>
            <a:lstStyle/>
            <a:p>
              <a:pPr algn="ctr" latinLnBrk="0"/>
              <a:endParaRPr lang="en-ID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="" xmlns:a16="http://schemas.microsoft.com/office/drawing/2014/main" id="{EAE13D06-0D0B-4758-94D1-D83C866228A0}"/>
              </a:ext>
            </a:extLst>
          </p:cNvPr>
          <p:cNvGrpSpPr/>
          <p:nvPr/>
        </p:nvGrpSpPr>
        <p:grpSpPr>
          <a:xfrm>
            <a:off x="5209237" y="1738870"/>
            <a:ext cx="1466849" cy="1466849"/>
            <a:chOff x="1127125" y="2692028"/>
            <a:chExt cx="2744989" cy="2744989"/>
          </a:xfrm>
          <a:solidFill>
            <a:schemeClr val="accent3"/>
          </a:solidFill>
        </p:grpSpPr>
        <p:sp>
          <p:nvSpPr>
            <p:cNvPr id="42" name="Oval 39">
              <a:extLst>
                <a:ext uri="{FF2B5EF4-FFF2-40B4-BE49-F238E27FC236}">
                  <a16:creationId xmlns="" xmlns:a16="http://schemas.microsoft.com/office/drawing/2014/main" id="{8CAB2612-8447-43DA-8EAB-23331200F5B8}"/>
                </a:ext>
              </a:extLst>
            </p:cNvPr>
            <p:cNvSpPr/>
            <p:nvPr/>
          </p:nvSpPr>
          <p:spPr>
            <a:xfrm>
              <a:off x="1127125" y="2692028"/>
              <a:ext cx="2744989" cy="2744989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>
              <a:outerShdw blurRad="152400" dist="127000" dir="13500000" algn="tl" rotWithShape="0">
                <a:schemeClr val="tx2">
                  <a:alpha val="78000"/>
                </a:schemeClr>
              </a:outerShdw>
            </a:effectLst>
          </p:spPr>
          <p:txBody>
            <a:bodyPr rtlCol="0" anchor="ctr"/>
            <a:lstStyle/>
            <a:p>
              <a:pPr algn="ctr" latinLnBrk="0"/>
              <a:endParaRPr lang="en-ID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44" name="Oval 38">
              <a:extLst>
                <a:ext uri="{FF2B5EF4-FFF2-40B4-BE49-F238E27FC236}">
                  <a16:creationId xmlns="" xmlns:a16="http://schemas.microsoft.com/office/drawing/2014/main" id="{CC60DC81-9141-4C5A-9C7D-8B65C5770076}"/>
                </a:ext>
              </a:extLst>
            </p:cNvPr>
            <p:cNvSpPr/>
            <p:nvPr/>
          </p:nvSpPr>
          <p:spPr>
            <a:xfrm>
              <a:off x="1127125" y="2692028"/>
              <a:ext cx="2744989" cy="2744989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>
              <a:outerShdw blurRad="190500" dist="127000" dir="2700000" algn="tl" rotWithShape="0">
                <a:schemeClr val="bg2">
                  <a:alpha val="47000"/>
                </a:schemeClr>
              </a:outerShdw>
            </a:effectLst>
          </p:spPr>
          <p:txBody>
            <a:bodyPr rtlCol="0" anchor="ctr"/>
            <a:lstStyle/>
            <a:p>
              <a:pPr algn="ctr" latinLnBrk="0"/>
              <a:endParaRPr lang="en-ID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="" xmlns:a16="http://schemas.microsoft.com/office/drawing/2014/main" id="{92F5B5C9-5DFD-4B58-92E7-534F4C51B5DF}"/>
              </a:ext>
            </a:extLst>
          </p:cNvPr>
          <p:cNvGrpSpPr/>
          <p:nvPr/>
        </p:nvGrpSpPr>
        <p:grpSpPr>
          <a:xfrm>
            <a:off x="7313071" y="2396095"/>
            <a:ext cx="1466849" cy="1466849"/>
            <a:chOff x="1127125" y="2692028"/>
            <a:chExt cx="2744989" cy="2744989"/>
          </a:xfrm>
          <a:solidFill>
            <a:schemeClr val="accent3"/>
          </a:solidFill>
        </p:grpSpPr>
        <p:sp>
          <p:nvSpPr>
            <p:cNvPr id="46" name="Oval 39">
              <a:extLst>
                <a:ext uri="{FF2B5EF4-FFF2-40B4-BE49-F238E27FC236}">
                  <a16:creationId xmlns="" xmlns:a16="http://schemas.microsoft.com/office/drawing/2014/main" id="{6C4BE530-782D-461D-8A52-0F227CE569C1}"/>
                </a:ext>
              </a:extLst>
            </p:cNvPr>
            <p:cNvSpPr/>
            <p:nvPr/>
          </p:nvSpPr>
          <p:spPr>
            <a:xfrm>
              <a:off x="1127125" y="2692028"/>
              <a:ext cx="2744989" cy="2744989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>
              <a:outerShdw blurRad="152400" dist="127000" dir="13500000" algn="tl" rotWithShape="0">
                <a:schemeClr val="tx2">
                  <a:alpha val="78000"/>
                </a:schemeClr>
              </a:outerShdw>
            </a:effectLst>
          </p:spPr>
          <p:txBody>
            <a:bodyPr rtlCol="0" anchor="ctr"/>
            <a:lstStyle/>
            <a:p>
              <a:pPr algn="ctr" latinLnBrk="0"/>
              <a:endParaRPr lang="en-ID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47" name="Oval 38">
              <a:extLst>
                <a:ext uri="{FF2B5EF4-FFF2-40B4-BE49-F238E27FC236}">
                  <a16:creationId xmlns="" xmlns:a16="http://schemas.microsoft.com/office/drawing/2014/main" id="{8C8A7C2A-1DD6-4722-9E64-78BCFD80ED96}"/>
                </a:ext>
              </a:extLst>
            </p:cNvPr>
            <p:cNvSpPr/>
            <p:nvPr/>
          </p:nvSpPr>
          <p:spPr>
            <a:xfrm>
              <a:off x="1127125" y="2692028"/>
              <a:ext cx="2744989" cy="2744989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>
              <a:outerShdw blurRad="190500" dist="127000" dir="2700000" algn="tl" rotWithShape="0">
                <a:schemeClr val="bg2">
                  <a:alpha val="47000"/>
                </a:schemeClr>
              </a:outerShdw>
            </a:effectLst>
          </p:spPr>
          <p:txBody>
            <a:bodyPr rtlCol="0" anchor="ctr"/>
            <a:lstStyle/>
            <a:p>
              <a:pPr algn="ctr" latinLnBrk="0"/>
              <a:endParaRPr lang="en-ID" kern="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="" xmlns:a16="http://schemas.microsoft.com/office/drawing/2014/main" id="{056ED000-F13F-45BE-A0D2-5F6D2D15A2F0}"/>
              </a:ext>
            </a:extLst>
          </p:cNvPr>
          <p:cNvGrpSpPr/>
          <p:nvPr/>
        </p:nvGrpSpPr>
        <p:grpSpPr>
          <a:xfrm>
            <a:off x="9416906" y="1738869"/>
            <a:ext cx="1466849" cy="1466849"/>
            <a:chOff x="1127125" y="2692028"/>
            <a:chExt cx="2744989" cy="2744989"/>
          </a:xfrm>
          <a:solidFill>
            <a:schemeClr val="accent3"/>
          </a:solidFill>
        </p:grpSpPr>
        <p:sp>
          <p:nvSpPr>
            <p:cNvPr id="49" name="Oval 39">
              <a:extLst>
                <a:ext uri="{FF2B5EF4-FFF2-40B4-BE49-F238E27FC236}">
                  <a16:creationId xmlns="" xmlns:a16="http://schemas.microsoft.com/office/drawing/2014/main" id="{9B8CAB2B-FD13-47B0-9E23-60A425BD96BE}"/>
                </a:ext>
              </a:extLst>
            </p:cNvPr>
            <p:cNvSpPr/>
            <p:nvPr/>
          </p:nvSpPr>
          <p:spPr>
            <a:xfrm>
              <a:off x="1127125" y="2692028"/>
              <a:ext cx="2744989" cy="2744989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>
              <a:outerShdw blurRad="152400" dist="127000" dir="13500000" algn="tl" rotWithShape="0">
                <a:schemeClr val="tx2">
                  <a:alpha val="78000"/>
                </a:schemeClr>
              </a:outerShdw>
            </a:effectLst>
          </p:spPr>
          <p:txBody>
            <a:bodyPr rtlCol="0" anchor="ctr"/>
            <a:lstStyle/>
            <a:p>
              <a:pPr algn="ctr" latinLnBrk="0"/>
              <a:endParaRPr lang="en-ID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2" name="Oval 38">
              <a:extLst>
                <a:ext uri="{FF2B5EF4-FFF2-40B4-BE49-F238E27FC236}">
                  <a16:creationId xmlns="" xmlns:a16="http://schemas.microsoft.com/office/drawing/2014/main" id="{1269E537-FDA7-46D1-B4B8-EB634F33ACC4}"/>
                </a:ext>
              </a:extLst>
            </p:cNvPr>
            <p:cNvSpPr/>
            <p:nvPr/>
          </p:nvSpPr>
          <p:spPr>
            <a:xfrm>
              <a:off x="1127125" y="2692028"/>
              <a:ext cx="2744989" cy="2744989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>
              <a:outerShdw blurRad="190500" dist="127000" dir="2700000" algn="tl" rotWithShape="0">
                <a:schemeClr val="bg2">
                  <a:alpha val="47000"/>
                </a:schemeClr>
              </a:outerShdw>
            </a:effectLst>
          </p:spPr>
          <p:txBody>
            <a:bodyPr rtlCol="0" anchor="ctr"/>
            <a:lstStyle/>
            <a:p>
              <a:pPr algn="ctr" latinLnBrk="0"/>
              <a:endParaRPr lang="en-ID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="" xmlns:a16="http://schemas.microsoft.com/office/drawing/2014/main" id="{B4788C32-81E5-4297-8CFB-01F1DF512DAD}"/>
              </a:ext>
            </a:extLst>
          </p:cNvPr>
          <p:cNvGrpSpPr/>
          <p:nvPr/>
        </p:nvGrpSpPr>
        <p:grpSpPr>
          <a:xfrm>
            <a:off x="1001568" y="3617170"/>
            <a:ext cx="1466849" cy="1502666"/>
            <a:chOff x="1104788" y="4157497"/>
            <a:chExt cx="1466849" cy="1502666"/>
          </a:xfrm>
        </p:grpSpPr>
        <p:sp>
          <p:nvSpPr>
            <p:cNvPr id="69" name="TextBox 68">
              <a:extLst>
                <a:ext uri="{FF2B5EF4-FFF2-40B4-BE49-F238E27FC236}">
                  <a16:creationId xmlns="" xmlns:a16="http://schemas.microsoft.com/office/drawing/2014/main" id="{931FB725-FB4C-4778-99A6-7E1339C38C80}"/>
                </a:ext>
              </a:extLst>
            </p:cNvPr>
            <p:cNvSpPr txBox="1"/>
            <p:nvPr/>
          </p:nvSpPr>
          <p:spPr>
            <a:xfrm>
              <a:off x="1104788" y="4157497"/>
              <a:ext cx="1466849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ko-KR" altLang="en-US" spc="-70" dirty="0" err="1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accent2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정보접근성</a:t>
              </a:r>
              <a:endParaRPr lang="en-US" altLang="ko-KR" spc="-7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  <a:p>
              <a:pPr algn="ctr"/>
              <a:r>
                <a:rPr lang="ko-KR" altLang="en-US" spc="-70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accent2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향상</a:t>
              </a:r>
              <a:endParaRPr lang="en-US" altLang="ko-KR" spc="-7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="" xmlns:a16="http://schemas.microsoft.com/office/drawing/2014/main" id="{764E38E1-2433-4E51-8164-4F3D40E1DE14}"/>
                </a:ext>
              </a:extLst>
            </p:cNvPr>
            <p:cNvSpPr txBox="1"/>
            <p:nvPr/>
          </p:nvSpPr>
          <p:spPr>
            <a:xfrm>
              <a:off x="1104789" y="4773766"/>
              <a:ext cx="1466848" cy="8863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latinLnBrk="0">
                <a:lnSpc>
                  <a:spcPct val="120000"/>
                </a:lnSpc>
              </a:pPr>
              <a:r>
                <a:rPr lang="ko-KR" altLang="en-US" sz="1200" spc="-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accent4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버스 도착 예정 시간</a:t>
              </a:r>
              <a:r>
                <a:rPr lang="en-US" altLang="ko-KR" sz="1200" spc="-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accent4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,</a:t>
              </a:r>
            </a:p>
            <a:p>
              <a:pPr algn="ctr" latinLnBrk="0">
                <a:lnSpc>
                  <a:spcPct val="120000"/>
                </a:lnSpc>
              </a:pPr>
              <a:r>
                <a:rPr lang="ko-KR" altLang="en-US" sz="1200" spc="-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accent4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노선 정보</a:t>
              </a:r>
              <a:r>
                <a:rPr lang="en-US" altLang="ko-KR" sz="1200" spc="-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accent4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, </a:t>
              </a:r>
              <a:r>
                <a:rPr lang="ko-KR" altLang="en-US" sz="1200" spc="-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accent4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운행상태 등 실시간 정보를 수화기 음성안내로 제공</a:t>
              </a:r>
              <a:endParaRPr lang="en-US" altLang="ko-KR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1D7E73FD-7B07-40C6-9D6C-B8A2E64E43BF}"/>
              </a:ext>
            </a:extLst>
          </p:cNvPr>
          <p:cNvSpPr txBox="1"/>
          <p:nvPr/>
        </p:nvSpPr>
        <p:spPr>
          <a:xfrm>
            <a:off x="3260623" y="4080733"/>
            <a:ext cx="115640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pc="-7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안전성 강화</a:t>
            </a:r>
            <a:endParaRPr lang="en-US" altLang="ko-KR" spc="-7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accent2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23E52309-3295-4AFF-89B3-9F487E1BF374}"/>
              </a:ext>
            </a:extLst>
          </p:cNvPr>
          <p:cNvSpPr txBox="1"/>
          <p:nvPr/>
        </p:nvSpPr>
        <p:spPr>
          <a:xfrm>
            <a:off x="3105403" y="4492218"/>
            <a:ext cx="1466849" cy="6647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latinLnBrk="0">
              <a:lnSpc>
                <a:spcPct val="120000"/>
              </a:lnSpc>
            </a:pPr>
            <a:r>
              <a:rPr lang="ko-KR" altLang="en-US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시각장애인이 우선적으로 안전하게 탑승할 수 있도록 </a:t>
            </a:r>
            <a:r>
              <a:rPr lang="ko-KR" altLang="en-US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함</a:t>
            </a:r>
            <a:endParaRPr lang="en-US" altLang="ko-KR" sz="12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4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="" xmlns:a16="http://schemas.microsoft.com/office/drawing/2014/main" id="{47799044-C715-4ECE-8047-64774BF6437C}"/>
              </a:ext>
            </a:extLst>
          </p:cNvPr>
          <p:cNvSpPr txBox="1"/>
          <p:nvPr/>
        </p:nvSpPr>
        <p:spPr>
          <a:xfrm>
            <a:off x="5266274" y="3437672"/>
            <a:ext cx="135277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pc="-7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이동권 보장</a:t>
            </a:r>
            <a:endParaRPr lang="en-US" altLang="ko-KR" spc="-70" dirty="0" smtClean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accent2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91A030D0-146C-43F1-AD59-9F34831DC432}"/>
              </a:ext>
            </a:extLst>
          </p:cNvPr>
          <p:cNvSpPr txBox="1"/>
          <p:nvPr/>
        </p:nvSpPr>
        <p:spPr>
          <a:xfrm>
            <a:off x="5171551" y="3856966"/>
            <a:ext cx="1627563" cy="6647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latinLnBrk="0">
              <a:lnSpc>
                <a:spcPct val="120000"/>
              </a:lnSpc>
            </a:pPr>
            <a:r>
              <a:rPr lang="ko-KR" altLang="en-US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대중교통 이용으로 인해</a:t>
            </a:r>
            <a:r>
              <a:rPr lang="en-US" altLang="ko-KR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시각장애인들의 </a:t>
            </a:r>
            <a:endParaRPr lang="en-US" altLang="ko-KR" sz="1200" spc="-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4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algn="ctr" latinLnBrk="0">
              <a:lnSpc>
                <a:spcPct val="120000"/>
              </a:lnSpc>
            </a:pPr>
            <a:r>
              <a:rPr lang="ko-KR" altLang="en-US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사회 참여 확대</a:t>
            </a:r>
            <a:endParaRPr lang="en-US" altLang="ko-KR" sz="1200" spc="-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4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D91D8B97-3297-4522-8DC5-E4E0473F31DA}"/>
              </a:ext>
            </a:extLst>
          </p:cNvPr>
          <p:cNvSpPr txBox="1"/>
          <p:nvPr/>
        </p:nvSpPr>
        <p:spPr>
          <a:xfrm>
            <a:off x="7613732" y="3977988"/>
            <a:ext cx="934551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pc="-7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포용적인</a:t>
            </a:r>
            <a:endParaRPr lang="en-US" altLang="ko-KR" spc="-70" dirty="0" smtClean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accent2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algn="ctr"/>
            <a:r>
              <a:rPr lang="ko-KR" altLang="en-US" spc="-7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도시 구축</a:t>
            </a:r>
            <a:endParaRPr lang="en-US" altLang="ko-KR" spc="-70" dirty="0" smtClean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accent2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E7E3CF75-E9E9-4BB7-BB50-1EFE36ED3CEA}"/>
              </a:ext>
            </a:extLst>
          </p:cNvPr>
          <p:cNvSpPr txBox="1"/>
          <p:nvPr/>
        </p:nvSpPr>
        <p:spPr>
          <a:xfrm>
            <a:off x="7447762" y="4602643"/>
            <a:ext cx="1352774" cy="6647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latinLnBrk="0">
              <a:lnSpc>
                <a:spcPct val="120000"/>
              </a:lnSpc>
            </a:pPr>
            <a:r>
              <a:rPr lang="ko-KR" altLang="en-US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사회적으로 다양성을 </a:t>
            </a:r>
            <a:r>
              <a:rPr lang="en-US" altLang="ko-KR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존중하는 문화 조성</a:t>
            </a:r>
            <a:endParaRPr lang="en-US" altLang="ko-KR" sz="1200" spc="-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4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algn="ctr" latinLnBrk="0">
              <a:lnSpc>
                <a:spcPct val="120000"/>
              </a:lnSpc>
            </a:pPr>
            <a:r>
              <a:rPr lang="en-US" altLang="ko-KR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+</a:t>
            </a:r>
            <a:r>
              <a:rPr lang="ko-KR" altLang="en-US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효율적인 의사소통 </a:t>
            </a:r>
            <a:endParaRPr lang="en-US" altLang="ko-KR" sz="12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4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F559A438-E9CD-4A07-A2B1-22B143719510}"/>
              </a:ext>
            </a:extLst>
          </p:cNvPr>
          <p:cNvSpPr txBox="1"/>
          <p:nvPr/>
        </p:nvSpPr>
        <p:spPr>
          <a:xfrm>
            <a:off x="9473943" y="3441597"/>
            <a:ext cx="142539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pc="-7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기술 혁신 촉진</a:t>
            </a:r>
            <a:endParaRPr lang="en-US" altLang="ko-KR" spc="-7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accent2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7F90E81E-F424-4622-9EF3-D436779B8168}"/>
              </a:ext>
            </a:extLst>
          </p:cNvPr>
          <p:cNvSpPr txBox="1"/>
          <p:nvPr/>
        </p:nvSpPr>
        <p:spPr>
          <a:xfrm>
            <a:off x="9449183" y="3822160"/>
            <a:ext cx="1450149" cy="8863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latinLnBrk="0">
              <a:lnSpc>
                <a:spcPct val="120000"/>
              </a:lnSpc>
            </a:pPr>
            <a:r>
              <a:rPr lang="ko-KR" altLang="en-US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시각적인 감각이 차단된 입장을 고려해서</a:t>
            </a:r>
            <a:r>
              <a:rPr lang="en-US" altLang="ko-KR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창의적인 기술 혁신 촉진</a:t>
            </a:r>
            <a:endParaRPr lang="en-US" altLang="ko-KR" sz="12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4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grpSp>
        <p:nvGrpSpPr>
          <p:cNvPr id="86" name="그룹 85">
            <a:extLst>
              <a:ext uri="{FF2B5EF4-FFF2-40B4-BE49-F238E27FC236}">
                <a16:creationId xmlns="" xmlns:a16="http://schemas.microsoft.com/office/drawing/2014/main" id="{221A92CB-EA4F-416E-BD69-BBE851D9D573}"/>
              </a:ext>
            </a:extLst>
          </p:cNvPr>
          <p:cNvGrpSpPr/>
          <p:nvPr/>
        </p:nvGrpSpPr>
        <p:grpSpPr>
          <a:xfrm>
            <a:off x="1484090" y="2221391"/>
            <a:ext cx="501806" cy="501806"/>
            <a:chOff x="5763456" y="2843753"/>
            <a:chExt cx="548604" cy="548604"/>
          </a:xfrm>
          <a:gradFill>
            <a:gsLst>
              <a:gs pos="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2700000" scaled="1"/>
          </a:gradFill>
        </p:grpSpPr>
        <p:sp>
          <p:nvSpPr>
            <p:cNvPr id="87" name="자유형: 도형 86">
              <a:extLst>
                <a:ext uri="{FF2B5EF4-FFF2-40B4-BE49-F238E27FC236}">
                  <a16:creationId xmlns="" xmlns:a16="http://schemas.microsoft.com/office/drawing/2014/main" id="{0A1E1BF3-354A-4C6E-B75A-280CBB0E4262}"/>
                </a:ext>
              </a:extLst>
            </p:cNvPr>
            <p:cNvSpPr/>
            <p:nvPr/>
          </p:nvSpPr>
          <p:spPr>
            <a:xfrm>
              <a:off x="5957204" y="2843753"/>
              <a:ext cx="354856" cy="354162"/>
            </a:xfrm>
            <a:custGeom>
              <a:avLst/>
              <a:gdLst>
                <a:gd name="connsiteX0" fmla="*/ 401003 w 486727"/>
                <a:gd name="connsiteY0" fmla="*/ 85725 h 485775"/>
                <a:gd name="connsiteX1" fmla="*/ 391478 w 486727"/>
                <a:gd name="connsiteY1" fmla="*/ 0 h 485775"/>
                <a:gd name="connsiteX2" fmla="*/ 286703 w 486727"/>
                <a:gd name="connsiteY2" fmla="*/ 104775 h 485775"/>
                <a:gd name="connsiteX3" fmla="*/ 292417 w 486727"/>
                <a:gd name="connsiteY3" fmla="*/ 154305 h 485775"/>
                <a:gd name="connsiteX4" fmla="*/ 140017 w 486727"/>
                <a:gd name="connsiteY4" fmla="*/ 306705 h 485775"/>
                <a:gd name="connsiteX5" fmla="*/ 95250 w 486727"/>
                <a:gd name="connsiteY5" fmla="*/ 295275 h 485775"/>
                <a:gd name="connsiteX6" fmla="*/ 0 w 486727"/>
                <a:gd name="connsiteY6" fmla="*/ 390525 h 485775"/>
                <a:gd name="connsiteX7" fmla="*/ 95250 w 486727"/>
                <a:gd name="connsiteY7" fmla="*/ 485775 h 485775"/>
                <a:gd name="connsiteX8" fmla="*/ 190500 w 486727"/>
                <a:gd name="connsiteY8" fmla="*/ 390525 h 485775"/>
                <a:gd name="connsiteX9" fmla="*/ 180022 w 486727"/>
                <a:gd name="connsiteY9" fmla="*/ 346710 h 485775"/>
                <a:gd name="connsiteX10" fmla="*/ 332423 w 486727"/>
                <a:gd name="connsiteY10" fmla="*/ 194310 h 485775"/>
                <a:gd name="connsiteX11" fmla="*/ 381953 w 486727"/>
                <a:gd name="connsiteY11" fmla="*/ 200025 h 485775"/>
                <a:gd name="connsiteX12" fmla="*/ 486728 w 486727"/>
                <a:gd name="connsiteY12" fmla="*/ 95250 h 485775"/>
                <a:gd name="connsiteX13" fmla="*/ 401003 w 486727"/>
                <a:gd name="connsiteY13" fmla="*/ 85725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86727" h="485775">
                  <a:moveTo>
                    <a:pt x="401003" y="85725"/>
                  </a:moveTo>
                  <a:lnTo>
                    <a:pt x="391478" y="0"/>
                  </a:lnTo>
                  <a:lnTo>
                    <a:pt x="286703" y="104775"/>
                  </a:lnTo>
                  <a:lnTo>
                    <a:pt x="292417" y="154305"/>
                  </a:lnTo>
                  <a:lnTo>
                    <a:pt x="140017" y="306705"/>
                  </a:lnTo>
                  <a:cubicBezTo>
                    <a:pt x="126682" y="300038"/>
                    <a:pt x="111442" y="295275"/>
                    <a:pt x="95250" y="295275"/>
                  </a:cubicBezTo>
                  <a:cubicBezTo>
                    <a:pt x="42863" y="295275"/>
                    <a:pt x="0" y="338138"/>
                    <a:pt x="0" y="390525"/>
                  </a:cubicBezTo>
                  <a:cubicBezTo>
                    <a:pt x="0" y="442913"/>
                    <a:pt x="42863" y="485775"/>
                    <a:pt x="95250" y="485775"/>
                  </a:cubicBezTo>
                  <a:cubicBezTo>
                    <a:pt x="147638" y="485775"/>
                    <a:pt x="190500" y="442913"/>
                    <a:pt x="190500" y="390525"/>
                  </a:cubicBezTo>
                  <a:cubicBezTo>
                    <a:pt x="190500" y="374333"/>
                    <a:pt x="186690" y="360045"/>
                    <a:pt x="180022" y="346710"/>
                  </a:cubicBezTo>
                  <a:lnTo>
                    <a:pt x="332423" y="194310"/>
                  </a:lnTo>
                  <a:lnTo>
                    <a:pt x="381953" y="200025"/>
                  </a:lnTo>
                  <a:lnTo>
                    <a:pt x="486728" y="95250"/>
                  </a:lnTo>
                  <a:lnTo>
                    <a:pt x="401003" y="857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8" name="자유형: 도형 87">
              <a:extLst>
                <a:ext uri="{FF2B5EF4-FFF2-40B4-BE49-F238E27FC236}">
                  <a16:creationId xmlns="" xmlns:a16="http://schemas.microsoft.com/office/drawing/2014/main" id="{46962E1D-4E54-45C0-A94E-A651563D37E8}"/>
                </a:ext>
              </a:extLst>
            </p:cNvPr>
            <p:cNvSpPr/>
            <p:nvPr/>
          </p:nvSpPr>
          <p:spPr>
            <a:xfrm>
              <a:off x="5763456" y="2864586"/>
              <a:ext cx="527771" cy="527771"/>
            </a:xfrm>
            <a:custGeom>
              <a:avLst/>
              <a:gdLst>
                <a:gd name="connsiteX0" fmla="*/ 674370 w 723900"/>
                <a:gd name="connsiteY0" fmla="*/ 198120 h 723900"/>
                <a:gd name="connsiteX1" fmla="*/ 661988 w 723900"/>
                <a:gd name="connsiteY1" fmla="*/ 211455 h 723900"/>
                <a:gd name="connsiteX2" fmla="*/ 643890 w 723900"/>
                <a:gd name="connsiteY2" fmla="*/ 209550 h 723900"/>
                <a:gd name="connsiteX3" fmla="*/ 623888 w 723900"/>
                <a:gd name="connsiteY3" fmla="*/ 206693 h 723900"/>
                <a:gd name="connsiteX4" fmla="*/ 666750 w 723900"/>
                <a:gd name="connsiteY4" fmla="*/ 361950 h 723900"/>
                <a:gd name="connsiteX5" fmla="*/ 361950 w 723900"/>
                <a:gd name="connsiteY5" fmla="*/ 666750 h 723900"/>
                <a:gd name="connsiteX6" fmla="*/ 57150 w 723900"/>
                <a:gd name="connsiteY6" fmla="*/ 361950 h 723900"/>
                <a:gd name="connsiteX7" fmla="*/ 361950 w 723900"/>
                <a:gd name="connsiteY7" fmla="*/ 57150 h 723900"/>
                <a:gd name="connsiteX8" fmla="*/ 517208 w 723900"/>
                <a:gd name="connsiteY8" fmla="*/ 100013 h 723900"/>
                <a:gd name="connsiteX9" fmla="*/ 515303 w 723900"/>
                <a:gd name="connsiteY9" fmla="*/ 80963 h 723900"/>
                <a:gd name="connsiteX10" fmla="*/ 512445 w 723900"/>
                <a:gd name="connsiteY10" fmla="*/ 61913 h 723900"/>
                <a:gd name="connsiteX11" fmla="*/ 525780 w 723900"/>
                <a:gd name="connsiteY11" fmla="*/ 48578 h 723900"/>
                <a:gd name="connsiteX12" fmla="*/ 532448 w 723900"/>
                <a:gd name="connsiteY12" fmla="*/ 41910 h 723900"/>
                <a:gd name="connsiteX13" fmla="*/ 361950 w 723900"/>
                <a:gd name="connsiteY13" fmla="*/ 0 h 723900"/>
                <a:gd name="connsiteX14" fmla="*/ 0 w 723900"/>
                <a:gd name="connsiteY14" fmla="*/ 361950 h 723900"/>
                <a:gd name="connsiteX15" fmla="*/ 361950 w 723900"/>
                <a:gd name="connsiteY15" fmla="*/ 723900 h 723900"/>
                <a:gd name="connsiteX16" fmla="*/ 723900 w 723900"/>
                <a:gd name="connsiteY16" fmla="*/ 361950 h 723900"/>
                <a:gd name="connsiteX17" fmla="*/ 681038 w 723900"/>
                <a:gd name="connsiteY17" fmla="*/ 192405 h 723900"/>
                <a:gd name="connsiteX18" fmla="*/ 674370 w 723900"/>
                <a:gd name="connsiteY18" fmla="*/ 198120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23900" h="723900">
                  <a:moveTo>
                    <a:pt x="674370" y="198120"/>
                  </a:moveTo>
                  <a:lnTo>
                    <a:pt x="661988" y="211455"/>
                  </a:lnTo>
                  <a:lnTo>
                    <a:pt x="643890" y="209550"/>
                  </a:lnTo>
                  <a:lnTo>
                    <a:pt x="623888" y="206693"/>
                  </a:lnTo>
                  <a:cubicBezTo>
                    <a:pt x="650558" y="252413"/>
                    <a:pt x="666750" y="304800"/>
                    <a:pt x="666750" y="361950"/>
                  </a:cubicBezTo>
                  <a:cubicBezTo>
                    <a:pt x="666750" y="529590"/>
                    <a:pt x="529590" y="666750"/>
                    <a:pt x="361950" y="666750"/>
                  </a:cubicBezTo>
                  <a:cubicBezTo>
                    <a:pt x="194310" y="666750"/>
                    <a:pt x="57150" y="529590"/>
                    <a:pt x="57150" y="361950"/>
                  </a:cubicBezTo>
                  <a:cubicBezTo>
                    <a:pt x="57150" y="194310"/>
                    <a:pt x="194310" y="57150"/>
                    <a:pt x="361950" y="57150"/>
                  </a:cubicBezTo>
                  <a:cubicBezTo>
                    <a:pt x="418148" y="57150"/>
                    <a:pt x="471488" y="72390"/>
                    <a:pt x="517208" y="100013"/>
                  </a:cubicBezTo>
                  <a:lnTo>
                    <a:pt x="515303" y="80963"/>
                  </a:lnTo>
                  <a:lnTo>
                    <a:pt x="512445" y="61913"/>
                  </a:lnTo>
                  <a:lnTo>
                    <a:pt x="525780" y="48578"/>
                  </a:lnTo>
                  <a:lnTo>
                    <a:pt x="532448" y="41910"/>
                  </a:lnTo>
                  <a:cubicBezTo>
                    <a:pt x="481013" y="15240"/>
                    <a:pt x="423863" y="0"/>
                    <a:pt x="361950" y="0"/>
                  </a:cubicBezTo>
                  <a:cubicBezTo>
                    <a:pt x="161925" y="0"/>
                    <a:pt x="0" y="161925"/>
                    <a:pt x="0" y="361950"/>
                  </a:cubicBezTo>
                  <a:cubicBezTo>
                    <a:pt x="0" y="561975"/>
                    <a:pt x="161925" y="723900"/>
                    <a:pt x="361950" y="723900"/>
                  </a:cubicBezTo>
                  <a:cubicBezTo>
                    <a:pt x="561975" y="723900"/>
                    <a:pt x="723900" y="561975"/>
                    <a:pt x="723900" y="361950"/>
                  </a:cubicBezTo>
                  <a:cubicBezTo>
                    <a:pt x="723900" y="300038"/>
                    <a:pt x="708660" y="242888"/>
                    <a:pt x="681038" y="192405"/>
                  </a:cubicBezTo>
                  <a:lnTo>
                    <a:pt x="674370" y="1981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9" name="자유형: 도형 88">
              <a:extLst>
                <a:ext uri="{FF2B5EF4-FFF2-40B4-BE49-F238E27FC236}">
                  <a16:creationId xmlns="" xmlns:a16="http://schemas.microsoft.com/office/drawing/2014/main" id="{C0B18397-64B3-4646-AEC8-BDC037565F21}"/>
                </a:ext>
              </a:extLst>
            </p:cNvPr>
            <p:cNvSpPr/>
            <p:nvPr/>
          </p:nvSpPr>
          <p:spPr>
            <a:xfrm>
              <a:off x="5860677" y="2961807"/>
              <a:ext cx="333329" cy="333329"/>
            </a:xfrm>
            <a:custGeom>
              <a:avLst/>
              <a:gdLst>
                <a:gd name="connsiteX0" fmla="*/ 387668 w 457200"/>
                <a:gd name="connsiteY0" fmla="*/ 163830 h 457200"/>
                <a:gd name="connsiteX1" fmla="*/ 400050 w 457200"/>
                <a:gd name="connsiteY1" fmla="*/ 228600 h 457200"/>
                <a:gd name="connsiteX2" fmla="*/ 228600 w 457200"/>
                <a:gd name="connsiteY2" fmla="*/ 400050 h 457200"/>
                <a:gd name="connsiteX3" fmla="*/ 57150 w 457200"/>
                <a:gd name="connsiteY3" fmla="*/ 228600 h 457200"/>
                <a:gd name="connsiteX4" fmla="*/ 228600 w 457200"/>
                <a:gd name="connsiteY4" fmla="*/ 57150 h 457200"/>
                <a:gd name="connsiteX5" fmla="*/ 293370 w 457200"/>
                <a:gd name="connsiteY5" fmla="*/ 69532 h 457200"/>
                <a:gd name="connsiteX6" fmla="*/ 336233 w 457200"/>
                <a:gd name="connsiteY6" fmla="*/ 26670 h 457200"/>
                <a:gd name="connsiteX7" fmla="*/ 228600 w 457200"/>
                <a:gd name="connsiteY7" fmla="*/ 0 h 457200"/>
                <a:gd name="connsiteX8" fmla="*/ 0 w 457200"/>
                <a:gd name="connsiteY8" fmla="*/ 228600 h 457200"/>
                <a:gd name="connsiteX9" fmla="*/ 228600 w 457200"/>
                <a:gd name="connsiteY9" fmla="*/ 457200 h 457200"/>
                <a:gd name="connsiteX10" fmla="*/ 457200 w 457200"/>
                <a:gd name="connsiteY10" fmla="*/ 228600 h 457200"/>
                <a:gd name="connsiteX11" fmla="*/ 430530 w 457200"/>
                <a:gd name="connsiteY11" fmla="*/ 120968 h 457200"/>
                <a:gd name="connsiteX12" fmla="*/ 387668 w 457200"/>
                <a:gd name="connsiteY12" fmla="*/ 16383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57200" h="457200">
                  <a:moveTo>
                    <a:pt x="387668" y="163830"/>
                  </a:moveTo>
                  <a:cubicBezTo>
                    <a:pt x="396240" y="183833"/>
                    <a:pt x="400050" y="205740"/>
                    <a:pt x="400050" y="228600"/>
                  </a:cubicBezTo>
                  <a:cubicBezTo>
                    <a:pt x="400050" y="322898"/>
                    <a:pt x="322898" y="400050"/>
                    <a:pt x="228600" y="400050"/>
                  </a:cubicBezTo>
                  <a:cubicBezTo>
                    <a:pt x="134302" y="400050"/>
                    <a:pt x="57150" y="322898"/>
                    <a:pt x="57150" y="228600"/>
                  </a:cubicBezTo>
                  <a:cubicBezTo>
                    <a:pt x="57150" y="134302"/>
                    <a:pt x="134302" y="57150"/>
                    <a:pt x="228600" y="57150"/>
                  </a:cubicBezTo>
                  <a:cubicBezTo>
                    <a:pt x="251460" y="57150"/>
                    <a:pt x="273368" y="61913"/>
                    <a:pt x="293370" y="69532"/>
                  </a:cubicBezTo>
                  <a:lnTo>
                    <a:pt x="336233" y="26670"/>
                  </a:lnTo>
                  <a:cubicBezTo>
                    <a:pt x="303848" y="9525"/>
                    <a:pt x="267653" y="0"/>
                    <a:pt x="228600" y="0"/>
                  </a:cubicBezTo>
                  <a:cubicBezTo>
                    <a:pt x="102870" y="0"/>
                    <a:pt x="0" y="102870"/>
                    <a:pt x="0" y="228600"/>
                  </a:cubicBezTo>
                  <a:cubicBezTo>
                    <a:pt x="0" y="354330"/>
                    <a:pt x="102870" y="457200"/>
                    <a:pt x="228600" y="457200"/>
                  </a:cubicBezTo>
                  <a:cubicBezTo>
                    <a:pt x="354330" y="457200"/>
                    <a:pt x="457200" y="354330"/>
                    <a:pt x="457200" y="228600"/>
                  </a:cubicBezTo>
                  <a:cubicBezTo>
                    <a:pt x="457200" y="189548"/>
                    <a:pt x="447675" y="153352"/>
                    <a:pt x="430530" y="120968"/>
                  </a:cubicBezTo>
                  <a:lnTo>
                    <a:pt x="387668" y="1638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90" name="그래픽 13" descr="데이터베이스 단색으로 채워진">
            <a:extLst>
              <a:ext uri="{FF2B5EF4-FFF2-40B4-BE49-F238E27FC236}">
                <a16:creationId xmlns="" xmlns:a16="http://schemas.microsoft.com/office/drawing/2014/main" id="{BAEBDD9B-84DD-44A5-8C47-8C62B46D0FF0}"/>
              </a:ext>
            </a:extLst>
          </p:cNvPr>
          <p:cNvGrpSpPr/>
          <p:nvPr/>
        </p:nvGrpSpPr>
        <p:grpSpPr>
          <a:xfrm>
            <a:off x="3660972" y="2888144"/>
            <a:ext cx="355710" cy="482750"/>
            <a:chOff x="7363693" y="2853466"/>
            <a:chExt cx="533400" cy="723900"/>
          </a:xfrm>
          <a:gradFill>
            <a:gsLst>
              <a:gs pos="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2700000" scaled="1"/>
          </a:gradFill>
        </p:grpSpPr>
        <p:sp>
          <p:nvSpPr>
            <p:cNvPr id="91" name="자유형: 도형 90">
              <a:extLst>
                <a:ext uri="{FF2B5EF4-FFF2-40B4-BE49-F238E27FC236}">
                  <a16:creationId xmlns="" xmlns:a16="http://schemas.microsoft.com/office/drawing/2014/main" id="{A4C63F94-708E-4ADD-A06E-DC00CCC0FE3C}"/>
                </a:ext>
              </a:extLst>
            </p:cNvPr>
            <p:cNvSpPr/>
            <p:nvPr/>
          </p:nvSpPr>
          <p:spPr>
            <a:xfrm>
              <a:off x="7363693" y="2853466"/>
              <a:ext cx="533400" cy="152400"/>
            </a:xfrm>
            <a:custGeom>
              <a:avLst/>
              <a:gdLst>
                <a:gd name="connsiteX0" fmla="*/ 533400 w 533400"/>
                <a:gd name="connsiteY0" fmla="*/ 76200 h 152400"/>
                <a:gd name="connsiteX1" fmla="*/ 266700 w 533400"/>
                <a:gd name="connsiteY1" fmla="*/ 152400 h 152400"/>
                <a:gd name="connsiteX2" fmla="*/ 0 w 533400"/>
                <a:gd name="connsiteY2" fmla="*/ 76200 h 152400"/>
                <a:gd name="connsiteX3" fmla="*/ 266700 w 533400"/>
                <a:gd name="connsiteY3" fmla="*/ 0 h 152400"/>
                <a:gd name="connsiteX4" fmla="*/ 533400 w 533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3400" h="152400">
                  <a:moveTo>
                    <a:pt x="533400" y="76200"/>
                  </a:moveTo>
                  <a:cubicBezTo>
                    <a:pt x="533400" y="118284"/>
                    <a:pt x="413994" y="152400"/>
                    <a:pt x="266700" y="152400"/>
                  </a:cubicBezTo>
                  <a:cubicBezTo>
                    <a:pt x="119406" y="152400"/>
                    <a:pt x="0" y="118284"/>
                    <a:pt x="0" y="76200"/>
                  </a:cubicBezTo>
                  <a:cubicBezTo>
                    <a:pt x="0" y="34116"/>
                    <a:pt x="119406" y="0"/>
                    <a:pt x="266700" y="0"/>
                  </a:cubicBezTo>
                  <a:cubicBezTo>
                    <a:pt x="413994" y="0"/>
                    <a:pt x="533400" y="34116"/>
                    <a:pt x="533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2" name="자유형: 도형 91">
              <a:extLst>
                <a:ext uri="{FF2B5EF4-FFF2-40B4-BE49-F238E27FC236}">
                  <a16:creationId xmlns="" xmlns:a16="http://schemas.microsoft.com/office/drawing/2014/main" id="{E02C73EC-DB28-4158-81A6-F58852744584}"/>
                </a:ext>
              </a:extLst>
            </p:cNvPr>
            <p:cNvSpPr/>
            <p:nvPr/>
          </p:nvSpPr>
          <p:spPr>
            <a:xfrm>
              <a:off x="7363693" y="2967766"/>
              <a:ext cx="533400" cy="228600"/>
            </a:xfrm>
            <a:custGeom>
              <a:avLst/>
              <a:gdLst>
                <a:gd name="connsiteX0" fmla="*/ 457200 w 533400"/>
                <a:gd name="connsiteY0" fmla="*/ 152400 h 228600"/>
                <a:gd name="connsiteX1" fmla="*/ 438150 w 533400"/>
                <a:gd name="connsiteY1" fmla="*/ 133350 h 228600"/>
                <a:gd name="connsiteX2" fmla="*/ 457200 w 533400"/>
                <a:gd name="connsiteY2" fmla="*/ 114300 h 228600"/>
                <a:gd name="connsiteX3" fmla="*/ 476250 w 533400"/>
                <a:gd name="connsiteY3" fmla="*/ 133350 h 228600"/>
                <a:gd name="connsiteX4" fmla="*/ 457200 w 533400"/>
                <a:gd name="connsiteY4" fmla="*/ 152400 h 228600"/>
                <a:gd name="connsiteX5" fmla="*/ 266700 w 533400"/>
                <a:gd name="connsiteY5" fmla="*/ 76200 h 228600"/>
                <a:gd name="connsiteX6" fmla="*/ 0 w 533400"/>
                <a:gd name="connsiteY6" fmla="*/ 0 h 228600"/>
                <a:gd name="connsiteX7" fmla="*/ 0 w 533400"/>
                <a:gd name="connsiteY7" fmla="*/ 152400 h 228600"/>
                <a:gd name="connsiteX8" fmla="*/ 266700 w 533400"/>
                <a:gd name="connsiteY8" fmla="*/ 228600 h 228600"/>
                <a:gd name="connsiteX9" fmla="*/ 533400 w 533400"/>
                <a:gd name="connsiteY9" fmla="*/ 152400 h 228600"/>
                <a:gd name="connsiteX10" fmla="*/ 533400 w 533400"/>
                <a:gd name="connsiteY10" fmla="*/ 0 h 228600"/>
                <a:gd name="connsiteX11" fmla="*/ 266700 w 533400"/>
                <a:gd name="connsiteY11" fmla="*/ 7620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33400" h="228600">
                  <a:moveTo>
                    <a:pt x="457200" y="152400"/>
                  </a:moveTo>
                  <a:cubicBezTo>
                    <a:pt x="445770" y="152400"/>
                    <a:pt x="438150" y="144780"/>
                    <a:pt x="438150" y="133350"/>
                  </a:cubicBezTo>
                  <a:cubicBezTo>
                    <a:pt x="438150" y="121920"/>
                    <a:pt x="445770" y="114300"/>
                    <a:pt x="457200" y="114300"/>
                  </a:cubicBezTo>
                  <a:cubicBezTo>
                    <a:pt x="468630" y="114300"/>
                    <a:pt x="476250" y="121920"/>
                    <a:pt x="476250" y="133350"/>
                  </a:cubicBezTo>
                  <a:cubicBezTo>
                    <a:pt x="476250" y="144780"/>
                    <a:pt x="468630" y="152400"/>
                    <a:pt x="457200" y="152400"/>
                  </a:cubicBezTo>
                  <a:close/>
                  <a:moveTo>
                    <a:pt x="266700" y="76200"/>
                  </a:moveTo>
                  <a:cubicBezTo>
                    <a:pt x="120015" y="76200"/>
                    <a:pt x="0" y="41910"/>
                    <a:pt x="0" y="0"/>
                  </a:cubicBezTo>
                  <a:lnTo>
                    <a:pt x="0" y="152400"/>
                  </a:lnTo>
                  <a:cubicBezTo>
                    <a:pt x="0" y="194310"/>
                    <a:pt x="120015" y="228600"/>
                    <a:pt x="266700" y="228600"/>
                  </a:cubicBezTo>
                  <a:cubicBezTo>
                    <a:pt x="413385" y="228600"/>
                    <a:pt x="533400" y="194310"/>
                    <a:pt x="533400" y="152400"/>
                  </a:cubicBezTo>
                  <a:lnTo>
                    <a:pt x="533400" y="0"/>
                  </a:lnTo>
                  <a:cubicBezTo>
                    <a:pt x="533400" y="41910"/>
                    <a:pt x="413385" y="76200"/>
                    <a:pt x="2667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93" name="자유형: 도형 92">
              <a:extLst>
                <a:ext uri="{FF2B5EF4-FFF2-40B4-BE49-F238E27FC236}">
                  <a16:creationId xmlns="" xmlns:a16="http://schemas.microsoft.com/office/drawing/2014/main" id="{4B52830B-209C-403F-AA74-2946A4FCB72B}"/>
                </a:ext>
              </a:extLst>
            </p:cNvPr>
            <p:cNvSpPr/>
            <p:nvPr/>
          </p:nvSpPr>
          <p:spPr>
            <a:xfrm>
              <a:off x="7363693" y="3158266"/>
              <a:ext cx="533400" cy="228600"/>
            </a:xfrm>
            <a:custGeom>
              <a:avLst/>
              <a:gdLst>
                <a:gd name="connsiteX0" fmla="*/ 457200 w 533400"/>
                <a:gd name="connsiteY0" fmla="*/ 152400 h 228600"/>
                <a:gd name="connsiteX1" fmla="*/ 438150 w 533400"/>
                <a:gd name="connsiteY1" fmla="*/ 133350 h 228600"/>
                <a:gd name="connsiteX2" fmla="*/ 457200 w 533400"/>
                <a:gd name="connsiteY2" fmla="*/ 114300 h 228600"/>
                <a:gd name="connsiteX3" fmla="*/ 476250 w 533400"/>
                <a:gd name="connsiteY3" fmla="*/ 133350 h 228600"/>
                <a:gd name="connsiteX4" fmla="*/ 457200 w 533400"/>
                <a:gd name="connsiteY4" fmla="*/ 152400 h 228600"/>
                <a:gd name="connsiteX5" fmla="*/ 266700 w 533400"/>
                <a:gd name="connsiteY5" fmla="*/ 76200 h 228600"/>
                <a:gd name="connsiteX6" fmla="*/ 0 w 533400"/>
                <a:gd name="connsiteY6" fmla="*/ 0 h 228600"/>
                <a:gd name="connsiteX7" fmla="*/ 0 w 533400"/>
                <a:gd name="connsiteY7" fmla="*/ 152400 h 228600"/>
                <a:gd name="connsiteX8" fmla="*/ 266700 w 533400"/>
                <a:gd name="connsiteY8" fmla="*/ 228600 h 228600"/>
                <a:gd name="connsiteX9" fmla="*/ 533400 w 533400"/>
                <a:gd name="connsiteY9" fmla="*/ 152400 h 228600"/>
                <a:gd name="connsiteX10" fmla="*/ 533400 w 533400"/>
                <a:gd name="connsiteY10" fmla="*/ 0 h 228600"/>
                <a:gd name="connsiteX11" fmla="*/ 266700 w 533400"/>
                <a:gd name="connsiteY11" fmla="*/ 7620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33400" h="228600">
                  <a:moveTo>
                    <a:pt x="457200" y="152400"/>
                  </a:moveTo>
                  <a:cubicBezTo>
                    <a:pt x="445770" y="152400"/>
                    <a:pt x="438150" y="144780"/>
                    <a:pt x="438150" y="133350"/>
                  </a:cubicBezTo>
                  <a:cubicBezTo>
                    <a:pt x="438150" y="121920"/>
                    <a:pt x="445770" y="114300"/>
                    <a:pt x="457200" y="114300"/>
                  </a:cubicBezTo>
                  <a:cubicBezTo>
                    <a:pt x="468630" y="114300"/>
                    <a:pt x="476250" y="121920"/>
                    <a:pt x="476250" y="133350"/>
                  </a:cubicBezTo>
                  <a:cubicBezTo>
                    <a:pt x="476250" y="144780"/>
                    <a:pt x="468630" y="152400"/>
                    <a:pt x="457200" y="152400"/>
                  </a:cubicBezTo>
                  <a:close/>
                  <a:moveTo>
                    <a:pt x="266700" y="76200"/>
                  </a:moveTo>
                  <a:cubicBezTo>
                    <a:pt x="120015" y="76200"/>
                    <a:pt x="0" y="41910"/>
                    <a:pt x="0" y="0"/>
                  </a:cubicBezTo>
                  <a:lnTo>
                    <a:pt x="0" y="152400"/>
                  </a:lnTo>
                  <a:cubicBezTo>
                    <a:pt x="0" y="194310"/>
                    <a:pt x="120015" y="228600"/>
                    <a:pt x="266700" y="228600"/>
                  </a:cubicBezTo>
                  <a:cubicBezTo>
                    <a:pt x="413385" y="228600"/>
                    <a:pt x="533400" y="194310"/>
                    <a:pt x="533400" y="152400"/>
                  </a:cubicBezTo>
                  <a:lnTo>
                    <a:pt x="533400" y="0"/>
                  </a:lnTo>
                  <a:cubicBezTo>
                    <a:pt x="533400" y="41910"/>
                    <a:pt x="413385" y="76200"/>
                    <a:pt x="2667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4" name="자유형: 도형 93">
              <a:extLst>
                <a:ext uri="{FF2B5EF4-FFF2-40B4-BE49-F238E27FC236}">
                  <a16:creationId xmlns="" xmlns:a16="http://schemas.microsoft.com/office/drawing/2014/main" id="{C443A8EE-DF4B-43DE-A245-87EE313F35FD}"/>
                </a:ext>
              </a:extLst>
            </p:cNvPr>
            <p:cNvSpPr/>
            <p:nvPr/>
          </p:nvSpPr>
          <p:spPr>
            <a:xfrm>
              <a:off x="7363693" y="3348766"/>
              <a:ext cx="533400" cy="228600"/>
            </a:xfrm>
            <a:custGeom>
              <a:avLst/>
              <a:gdLst>
                <a:gd name="connsiteX0" fmla="*/ 457200 w 533400"/>
                <a:gd name="connsiteY0" fmla="*/ 152400 h 228600"/>
                <a:gd name="connsiteX1" fmla="*/ 438150 w 533400"/>
                <a:gd name="connsiteY1" fmla="*/ 133350 h 228600"/>
                <a:gd name="connsiteX2" fmla="*/ 457200 w 533400"/>
                <a:gd name="connsiteY2" fmla="*/ 114300 h 228600"/>
                <a:gd name="connsiteX3" fmla="*/ 476250 w 533400"/>
                <a:gd name="connsiteY3" fmla="*/ 133350 h 228600"/>
                <a:gd name="connsiteX4" fmla="*/ 457200 w 533400"/>
                <a:gd name="connsiteY4" fmla="*/ 152400 h 228600"/>
                <a:gd name="connsiteX5" fmla="*/ 266700 w 533400"/>
                <a:gd name="connsiteY5" fmla="*/ 76200 h 228600"/>
                <a:gd name="connsiteX6" fmla="*/ 0 w 533400"/>
                <a:gd name="connsiteY6" fmla="*/ 0 h 228600"/>
                <a:gd name="connsiteX7" fmla="*/ 0 w 533400"/>
                <a:gd name="connsiteY7" fmla="*/ 152400 h 228600"/>
                <a:gd name="connsiteX8" fmla="*/ 266700 w 533400"/>
                <a:gd name="connsiteY8" fmla="*/ 228600 h 228600"/>
                <a:gd name="connsiteX9" fmla="*/ 533400 w 533400"/>
                <a:gd name="connsiteY9" fmla="*/ 152400 h 228600"/>
                <a:gd name="connsiteX10" fmla="*/ 533400 w 533400"/>
                <a:gd name="connsiteY10" fmla="*/ 0 h 228600"/>
                <a:gd name="connsiteX11" fmla="*/ 266700 w 533400"/>
                <a:gd name="connsiteY11" fmla="*/ 7620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33400" h="228600">
                  <a:moveTo>
                    <a:pt x="457200" y="152400"/>
                  </a:moveTo>
                  <a:cubicBezTo>
                    <a:pt x="445770" y="152400"/>
                    <a:pt x="438150" y="144780"/>
                    <a:pt x="438150" y="133350"/>
                  </a:cubicBezTo>
                  <a:cubicBezTo>
                    <a:pt x="438150" y="121920"/>
                    <a:pt x="445770" y="114300"/>
                    <a:pt x="457200" y="114300"/>
                  </a:cubicBezTo>
                  <a:cubicBezTo>
                    <a:pt x="468630" y="114300"/>
                    <a:pt x="476250" y="121920"/>
                    <a:pt x="476250" y="133350"/>
                  </a:cubicBezTo>
                  <a:cubicBezTo>
                    <a:pt x="476250" y="144780"/>
                    <a:pt x="468630" y="152400"/>
                    <a:pt x="457200" y="152400"/>
                  </a:cubicBezTo>
                  <a:close/>
                  <a:moveTo>
                    <a:pt x="266700" y="76200"/>
                  </a:moveTo>
                  <a:cubicBezTo>
                    <a:pt x="120015" y="76200"/>
                    <a:pt x="0" y="41910"/>
                    <a:pt x="0" y="0"/>
                  </a:cubicBezTo>
                  <a:lnTo>
                    <a:pt x="0" y="152400"/>
                  </a:lnTo>
                  <a:cubicBezTo>
                    <a:pt x="0" y="194310"/>
                    <a:pt x="120015" y="228600"/>
                    <a:pt x="266700" y="228600"/>
                  </a:cubicBezTo>
                  <a:cubicBezTo>
                    <a:pt x="413385" y="228600"/>
                    <a:pt x="533400" y="194310"/>
                    <a:pt x="533400" y="152400"/>
                  </a:cubicBezTo>
                  <a:lnTo>
                    <a:pt x="533400" y="0"/>
                  </a:lnTo>
                  <a:cubicBezTo>
                    <a:pt x="533400" y="41910"/>
                    <a:pt x="413385" y="76200"/>
                    <a:pt x="2667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95" name="그룹 94">
            <a:extLst>
              <a:ext uri="{FF2B5EF4-FFF2-40B4-BE49-F238E27FC236}">
                <a16:creationId xmlns="" xmlns:a16="http://schemas.microsoft.com/office/drawing/2014/main" id="{9C68FA0B-BD5E-4E68-A1C1-6B1744FC072E}"/>
              </a:ext>
            </a:extLst>
          </p:cNvPr>
          <p:cNvGrpSpPr/>
          <p:nvPr/>
        </p:nvGrpSpPr>
        <p:grpSpPr>
          <a:xfrm>
            <a:off x="5726693" y="2256326"/>
            <a:ext cx="431936" cy="431936"/>
            <a:chOff x="9776631" y="2891566"/>
            <a:chExt cx="647700" cy="647700"/>
          </a:xfrm>
          <a:gradFill>
            <a:gsLst>
              <a:gs pos="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2700000" scaled="1"/>
          </a:gradFill>
        </p:grpSpPr>
        <p:sp>
          <p:nvSpPr>
            <p:cNvPr id="96" name="자유형: 도형 95">
              <a:extLst>
                <a:ext uri="{FF2B5EF4-FFF2-40B4-BE49-F238E27FC236}">
                  <a16:creationId xmlns="" xmlns:a16="http://schemas.microsoft.com/office/drawing/2014/main" id="{DF3DB441-0726-4F82-958A-DC7C039A2953}"/>
                </a:ext>
              </a:extLst>
            </p:cNvPr>
            <p:cNvSpPr/>
            <p:nvPr/>
          </p:nvSpPr>
          <p:spPr>
            <a:xfrm>
              <a:off x="9776631" y="3482116"/>
              <a:ext cx="647700" cy="57150"/>
            </a:xfrm>
            <a:custGeom>
              <a:avLst/>
              <a:gdLst>
                <a:gd name="connsiteX0" fmla="*/ 0 w 647700"/>
                <a:gd name="connsiteY0" fmla="*/ 0 h 57150"/>
                <a:gd name="connsiteX1" fmla="*/ 647700 w 647700"/>
                <a:gd name="connsiteY1" fmla="*/ 0 h 57150"/>
                <a:gd name="connsiteX2" fmla="*/ 647700 w 647700"/>
                <a:gd name="connsiteY2" fmla="*/ 57150 h 57150"/>
                <a:gd name="connsiteX3" fmla="*/ 0 w 647700"/>
                <a:gd name="connsiteY3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7700" h="57150">
                  <a:moveTo>
                    <a:pt x="0" y="0"/>
                  </a:moveTo>
                  <a:lnTo>
                    <a:pt x="647700" y="0"/>
                  </a:lnTo>
                  <a:lnTo>
                    <a:pt x="647700" y="57150"/>
                  </a:lnTo>
                  <a:lnTo>
                    <a:pt x="0" y="571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7" name="자유형: 도형 96">
              <a:extLst>
                <a:ext uri="{FF2B5EF4-FFF2-40B4-BE49-F238E27FC236}">
                  <a16:creationId xmlns="" xmlns:a16="http://schemas.microsoft.com/office/drawing/2014/main" id="{6DBD2288-4CE4-4D08-AFF2-EA8F05BC4E71}"/>
                </a:ext>
              </a:extLst>
            </p:cNvPr>
            <p:cNvSpPr/>
            <p:nvPr/>
          </p:nvSpPr>
          <p:spPr>
            <a:xfrm>
              <a:off x="9776631" y="2891566"/>
              <a:ext cx="76200" cy="552450"/>
            </a:xfrm>
            <a:custGeom>
              <a:avLst/>
              <a:gdLst>
                <a:gd name="connsiteX0" fmla="*/ 0 w 76200"/>
                <a:gd name="connsiteY0" fmla="*/ 0 h 552450"/>
                <a:gd name="connsiteX1" fmla="*/ 76200 w 76200"/>
                <a:gd name="connsiteY1" fmla="*/ 0 h 552450"/>
                <a:gd name="connsiteX2" fmla="*/ 76200 w 76200"/>
                <a:gd name="connsiteY2" fmla="*/ 552450 h 552450"/>
                <a:gd name="connsiteX3" fmla="*/ 0 w 76200"/>
                <a:gd name="connsiteY3" fmla="*/ 552450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552450">
                  <a:moveTo>
                    <a:pt x="0" y="0"/>
                  </a:moveTo>
                  <a:lnTo>
                    <a:pt x="76200" y="0"/>
                  </a:lnTo>
                  <a:lnTo>
                    <a:pt x="76200" y="552450"/>
                  </a:lnTo>
                  <a:lnTo>
                    <a:pt x="0" y="5524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8" name="자유형: 도형 97">
              <a:extLst>
                <a:ext uri="{FF2B5EF4-FFF2-40B4-BE49-F238E27FC236}">
                  <a16:creationId xmlns="" xmlns:a16="http://schemas.microsoft.com/office/drawing/2014/main" id="{64372DDC-1DF2-4BCE-8FFF-1D2E844FF398}"/>
                </a:ext>
              </a:extLst>
            </p:cNvPr>
            <p:cNvSpPr/>
            <p:nvPr/>
          </p:nvSpPr>
          <p:spPr>
            <a:xfrm>
              <a:off x="10252881" y="3367816"/>
              <a:ext cx="171450" cy="76200"/>
            </a:xfrm>
            <a:custGeom>
              <a:avLst/>
              <a:gdLst>
                <a:gd name="connsiteX0" fmla="*/ 0 w 171450"/>
                <a:gd name="connsiteY0" fmla="*/ 0 h 76200"/>
                <a:gd name="connsiteX1" fmla="*/ 171450 w 171450"/>
                <a:gd name="connsiteY1" fmla="*/ 0 h 76200"/>
                <a:gd name="connsiteX2" fmla="*/ 171450 w 171450"/>
                <a:gd name="connsiteY2" fmla="*/ 76200 h 76200"/>
                <a:gd name="connsiteX3" fmla="*/ 0 w 171450"/>
                <a:gd name="connsiteY3" fmla="*/ 762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450" h="76200">
                  <a:moveTo>
                    <a:pt x="0" y="0"/>
                  </a:moveTo>
                  <a:lnTo>
                    <a:pt x="171450" y="0"/>
                  </a:lnTo>
                  <a:lnTo>
                    <a:pt x="171450" y="76200"/>
                  </a:lnTo>
                  <a:lnTo>
                    <a:pt x="0" y="762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9" name="자유형: 도형 98">
              <a:extLst>
                <a:ext uri="{FF2B5EF4-FFF2-40B4-BE49-F238E27FC236}">
                  <a16:creationId xmlns="" xmlns:a16="http://schemas.microsoft.com/office/drawing/2014/main" id="{C851FADB-20CF-4CD8-8037-1F8E69BDCAD4}"/>
                </a:ext>
              </a:extLst>
            </p:cNvPr>
            <p:cNvSpPr/>
            <p:nvPr/>
          </p:nvSpPr>
          <p:spPr>
            <a:xfrm>
              <a:off x="10252881" y="3043966"/>
              <a:ext cx="171450" cy="285750"/>
            </a:xfrm>
            <a:custGeom>
              <a:avLst/>
              <a:gdLst>
                <a:gd name="connsiteX0" fmla="*/ 0 w 171450"/>
                <a:gd name="connsiteY0" fmla="*/ 0 h 285750"/>
                <a:gd name="connsiteX1" fmla="*/ 171450 w 171450"/>
                <a:gd name="connsiteY1" fmla="*/ 0 h 285750"/>
                <a:gd name="connsiteX2" fmla="*/ 171450 w 171450"/>
                <a:gd name="connsiteY2" fmla="*/ 285750 h 285750"/>
                <a:gd name="connsiteX3" fmla="*/ 0 w 171450"/>
                <a:gd name="connsiteY3" fmla="*/ 285750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450" h="285750">
                  <a:moveTo>
                    <a:pt x="0" y="0"/>
                  </a:moveTo>
                  <a:lnTo>
                    <a:pt x="171450" y="0"/>
                  </a:lnTo>
                  <a:lnTo>
                    <a:pt x="171450" y="285750"/>
                  </a:lnTo>
                  <a:lnTo>
                    <a:pt x="0" y="2857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0" name="자유형: 도형 99">
              <a:extLst>
                <a:ext uri="{FF2B5EF4-FFF2-40B4-BE49-F238E27FC236}">
                  <a16:creationId xmlns="" xmlns:a16="http://schemas.microsoft.com/office/drawing/2014/main" id="{F9B66EF8-CD76-4842-97FE-8D4D317E2FA3}"/>
                </a:ext>
              </a:extLst>
            </p:cNvPr>
            <p:cNvSpPr/>
            <p:nvPr/>
          </p:nvSpPr>
          <p:spPr>
            <a:xfrm>
              <a:off x="10252881" y="2929666"/>
              <a:ext cx="171450" cy="76200"/>
            </a:xfrm>
            <a:custGeom>
              <a:avLst/>
              <a:gdLst>
                <a:gd name="connsiteX0" fmla="*/ 0 w 171450"/>
                <a:gd name="connsiteY0" fmla="*/ 0 h 76200"/>
                <a:gd name="connsiteX1" fmla="*/ 171450 w 171450"/>
                <a:gd name="connsiteY1" fmla="*/ 0 h 76200"/>
                <a:gd name="connsiteX2" fmla="*/ 171450 w 171450"/>
                <a:gd name="connsiteY2" fmla="*/ 76200 h 76200"/>
                <a:gd name="connsiteX3" fmla="*/ 0 w 171450"/>
                <a:gd name="connsiteY3" fmla="*/ 762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450" h="76200">
                  <a:moveTo>
                    <a:pt x="0" y="0"/>
                  </a:moveTo>
                  <a:lnTo>
                    <a:pt x="171450" y="0"/>
                  </a:lnTo>
                  <a:lnTo>
                    <a:pt x="171450" y="76200"/>
                  </a:lnTo>
                  <a:lnTo>
                    <a:pt x="0" y="762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1" name="자유형: 도형 100">
              <a:extLst>
                <a:ext uri="{FF2B5EF4-FFF2-40B4-BE49-F238E27FC236}">
                  <a16:creationId xmlns="" xmlns:a16="http://schemas.microsoft.com/office/drawing/2014/main" id="{8DD1458D-8F92-424F-8376-BC4B4DADAAC4}"/>
                </a:ext>
              </a:extLst>
            </p:cNvPr>
            <p:cNvSpPr/>
            <p:nvPr/>
          </p:nvSpPr>
          <p:spPr>
            <a:xfrm>
              <a:off x="10062381" y="3024916"/>
              <a:ext cx="152400" cy="419100"/>
            </a:xfrm>
            <a:custGeom>
              <a:avLst/>
              <a:gdLst>
                <a:gd name="connsiteX0" fmla="*/ 76200 w 152400"/>
                <a:gd name="connsiteY0" fmla="*/ 76200 h 419100"/>
                <a:gd name="connsiteX1" fmla="*/ 57150 w 152400"/>
                <a:gd name="connsiteY1" fmla="*/ 57150 h 419100"/>
                <a:gd name="connsiteX2" fmla="*/ 76200 w 152400"/>
                <a:gd name="connsiteY2" fmla="*/ 38100 h 419100"/>
                <a:gd name="connsiteX3" fmla="*/ 95250 w 152400"/>
                <a:gd name="connsiteY3" fmla="*/ 57150 h 419100"/>
                <a:gd name="connsiteX4" fmla="*/ 76200 w 152400"/>
                <a:gd name="connsiteY4" fmla="*/ 76200 h 419100"/>
                <a:gd name="connsiteX5" fmla="*/ 76200 w 152400"/>
                <a:gd name="connsiteY5" fmla="*/ 381000 h 419100"/>
                <a:gd name="connsiteX6" fmla="*/ 57150 w 152400"/>
                <a:gd name="connsiteY6" fmla="*/ 361950 h 419100"/>
                <a:gd name="connsiteX7" fmla="*/ 76200 w 152400"/>
                <a:gd name="connsiteY7" fmla="*/ 342900 h 419100"/>
                <a:gd name="connsiteX8" fmla="*/ 95250 w 152400"/>
                <a:gd name="connsiteY8" fmla="*/ 361950 h 419100"/>
                <a:gd name="connsiteX9" fmla="*/ 76200 w 152400"/>
                <a:gd name="connsiteY9" fmla="*/ 381000 h 419100"/>
                <a:gd name="connsiteX10" fmla="*/ 152400 w 152400"/>
                <a:gd name="connsiteY10" fmla="*/ 0 h 419100"/>
                <a:gd name="connsiteX11" fmla="*/ 0 w 152400"/>
                <a:gd name="connsiteY11" fmla="*/ 0 h 419100"/>
                <a:gd name="connsiteX12" fmla="*/ 0 w 152400"/>
                <a:gd name="connsiteY12" fmla="*/ 419100 h 419100"/>
                <a:gd name="connsiteX13" fmla="*/ 152400 w 152400"/>
                <a:gd name="connsiteY13" fmla="*/ 419100 h 419100"/>
                <a:gd name="connsiteX14" fmla="*/ 152400 w 152400"/>
                <a:gd name="connsiteY14" fmla="*/ 0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2400" h="419100">
                  <a:moveTo>
                    <a:pt x="76200" y="76200"/>
                  </a:moveTo>
                  <a:cubicBezTo>
                    <a:pt x="65723" y="76200"/>
                    <a:pt x="57150" y="67627"/>
                    <a:pt x="57150" y="57150"/>
                  </a:cubicBezTo>
                  <a:cubicBezTo>
                    <a:pt x="57150" y="46673"/>
                    <a:pt x="65723" y="38100"/>
                    <a:pt x="76200" y="38100"/>
                  </a:cubicBezTo>
                  <a:cubicBezTo>
                    <a:pt x="86677" y="38100"/>
                    <a:pt x="95250" y="46673"/>
                    <a:pt x="95250" y="57150"/>
                  </a:cubicBezTo>
                  <a:cubicBezTo>
                    <a:pt x="95250" y="67627"/>
                    <a:pt x="86677" y="76200"/>
                    <a:pt x="76200" y="76200"/>
                  </a:cubicBezTo>
                  <a:close/>
                  <a:moveTo>
                    <a:pt x="76200" y="381000"/>
                  </a:moveTo>
                  <a:cubicBezTo>
                    <a:pt x="65723" y="381000"/>
                    <a:pt x="57150" y="372428"/>
                    <a:pt x="57150" y="361950"/>
                  </a:cubicBezTo>
                  <a:cubicBezTo>
                    <a:pt x="57150" y="351473"/>
                    <a:pt x="65723" y="342900"/>
                    <a:pt x="76200" y="342900"/>
                  </a:cubicBezTo>
                  <a:cubicBezTo>
                    <a:pt x="86677" y="342900"/>
                    <a:pt x="95250" y="351473"/>
                    <a:pt x="95250" y="361950"/>
                  </a:cubicBezTo>
                  <a:cubicBezTo>
                    <a:pt x="95250" y="372428"/>
                    <a:pt x="86677" y="381000"/>
                    <a:pt x="76200" y="381000"/>
                  </a:cubicBezTo>
                  <a:close/>
                  <a:moveTo>
                    <a:pt x="152400" y="0"/>
                  </a:moveTo>
                  <a:lnTo>
                    <a:pt x="0" y="0"/>
                  </a:lnTo>
                  <a:lnTo>
                    <a:pt x="0" y="419100"/>
                  </a:lnTo>
                  <a:lnTo>
                    <a:pt x="152400" y="419100"/>
                  </a:lnTo>
                  <a:lnTo>
                    <a:pt x="15240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2" name="자유형: 도형 101">
              <a:extLst>
                <a:ext uri="{FF2B5EF4-FFF2-40B4-BE49-F238E27FC236}">
                  <a16:creationId xmlns="" xmlns:a16="http://schemas.microsoft.com/office/drawing/2014/main" id="{ADD259D0-A04F-4AA6-A912-1209718245F3}"/>
                </a:ext>
              </a:extLst>
            </p:cNvPr>
            <p:cNvSpPr/>
            <p:nvPr/>
          </p:nvSpPr>
          <p:spPr>
            <a:xfrm>
              <a:off x="9890931" y="2948716"/>
              <a:ext cx="133350" cy="495300"/>
            </a:xfrm>
            <a:custGeom>
              <a:avLst/>
              <a:gdLst>
                <a:gd name="connsiteX0" fmla="*/ 95250 w 133350"/>
                <a:gd name="connsiteY0" fmla="*/ 95250 h 495300"/>
                <a:gd name="connsiteX1" fmla="*/ 38100 w 133350"/>
                <a:gd name="connsiteY1" fmla="*/ 95250 h 495300"/>
                <a:gd name="connsiteX2" fmla="*/ 38100 w 133350"/>
                <a:gd name="connsiteY2" fmla="*/ 38100 h 495300"/>
                <a:gd name="connsiteX3" fmla="*/ 95250 w 133350"/>
                <a:gd name="connsiteY3" fmla="*/ 38100 h 495300"/>
                <a:gd name="connsiteX4" fmla="*/ 95250 w 133350"/>
                <a:gd name="connsiteY4" fmla="*/ 95250 h 495300"/>
                <a:gd name="connsiteX5" fmla="*/ 133350 w 133350"/>
                <a:gd name="connsiteY5" fmla="*/ 0 h 495300"/>
                <a:gd name="connsiteX6" fmla="*/ 0 w 133350"/>
                <a:gd name="connsiteY6" fmla="*/ 0 h 495300"/>
                <a:gd name="connsiteX7" fmla="*/ 0 w 133350"/>
                <a:gd name="connsiteY7" fmla="*/ 495300 h 495300"/>
                <a:gd name="connsiteX8" fmla="*/ 133350 w 133350"/>
                <a:gd name="connsiteY8" fmla="*/ 495300 h 495300"/>
                <a:gd name="connsiteX9" fmla="*/ 133350 w 133350"/>
                <a:gd name="connsiteY9" fmla="*/ 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3350" h="495300">
                  <a:moveTo>
                    <a:pt x="95250" y="95250"/>
                  </a:moveTo>
                  <a:lnTo>
                    <a:pt x="38100" y="95250"/>
                  </a:lnTo>
                  <a:lnTo>
                    <a:pt x="38100" y="38100"/>
                  </a:lnTo>
                  <a:lnTo>
                    <a:pt x="95250" y="38100"/>
                  </a:lnTo>
                  <a:lnTo>
                    <a:pt x="95250" y="95250"/>
                  </a:lnTo>
                  <a:close/>
                  <a:moveTo>
                    <a:pt x="133350" y="0"/>
                  </a:moveTo>
                  <a:lnTo>
                    <a:pt x="0" y="0"/>
                  </a:lnTo>
                  <a:lnTo>
                    <a:pt x="0" y="495300"/>
                  </a:lnTo>
                  <a:lnTo>
                    <a:pt x="133350" y="495300"/>
                  </a:lnTo>
                  <a:lnTo>
                    <a:pt x="13335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="" xmlns:a16="http://schemas.microsoft.com/office/drawing/2014/main" id="{505008E0-27E8-4BA9-BD05-09D9AF7D4BCE}"/>
              </a:ext>
            </a:extLst>
          </p:cNvPr>
          <p:cNvGrpSpPr/>
          <p:nvPr/>
        </p:nvGrpSpPr>
        <p:grpSpPr>
          <a:xfrm>
            <a:off x="7848045" y="2928193"/>
            <a:ext cx="396900" cy="402653"/>
            <a:chOff x="7767522" y="1854273"/>
            <a:chExt cx="396900" cy="402653"/>
          </a:xfrm>
          <a:gradFill>
            <a:gsLst>
              <a:gs pos="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2700000" scaled="1"/>
          </a:gradFill>
        </p:grpSpPr>
        <p:sp>
          <p:nvSpPr>
            <p:cNvPr id="15" name="자유형: 도형 14">
              <a:extLst>
                <a:ext uri="{FF2B5EF4-FFF2-40B4-BE49-F238E27FC236}">
                  <a16:creationId xmlns="" xmlns:a16="http://schemas.microsoft.com/office/drawing/2014/main" id="{2C4DD619-5092-4D1F-A7BC-A2892CA24637}"/>
                </a:ext>
              </a:extLst>
            </p:cNvPr>
            <p:cNvSpPr/>
            <p:nvPr/>
          </p:nvSpPr>
          <p:spPr>
            <a:xfrm>
              <a:off x="7767522" y="1854273"/>
              <a:ext cx="396900" cy="402653"/>
            </a:xfrm>
            <a:custGeom>
              <a:avLst/>
              <a:gdLst>
                <a:gd name="connsiteX0" fmla="*/ 34513 w 396900"/>
                <a:gd name="connsiteY0" fmla="*/ 0 h 402653"/>
                <a:gd name="connsiteX1" fmla="*/ 0 w 396900"/>
                <a:gd name="connsiteY1" fmla="*/ 0 h 402653"/>
                <a:gd name="connsiteX2" fmla="*/ 0 w 396900"/>
                <a:gd name="connsiteY2" fmla="*/ 402653 h 402653"/>
                <a:gd name="connsiteX3" fmla="*/ 396901 w 396900"/>
                <a:gd name="connsiteY3" fmla="*/ 402653 h 402653"/>
                <a:gd name="connsiteX4" fmla="*/ 396901 w 396900"/>
                <a:gd name="connsiteY4" fmla="*/ 368140 h 402653"/>
                <a:gd name="connsiteX5" fmla="*/ 34513 w 396900"/>
                <a:gd name="connsiteY5" fmla="*/ 368140 h 402653"/>
                <a:gd name="connsiteX6" fmla="*/ 34513 w 396900"/>
                <a:gd name="connsiteY6" fmla="*/ 0 h 402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6900" h="402653">
                  <a:moveTo>
                    <a:pt x="34513" y="0"/>
                  </a:moveTo>
                  <a:lnTo>
                    <a:pt x="0" y="0"/>
                  </a:lnTo>
                  <a:lnTo>
                    <a:pt x="0" y="402653"/>
                  </a:lnTo>
                  <a:lnTo>
                    <a:pt x="396901" y="402653"/>
                  </a:lnTo>
                  <a:lnTo>
                    <a:pt x="396901" y="368140"/>
                  </a:lnTo>
                  <a:lnTo>
                    <a:pt x="34513" y="368140"/>
                  </a:lnTo>
                  <a:lnTo>
                    <a:pt x="34513" y="0"/>
                  </a:lnTo>
                  <a:close/>
                </a:path>
              </a:pathLst>
            </a:custGeom>
            <a:grpFill/>
            <a:ln w="56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="" xmlns:a16="http://schemas.microsoft.com/office/drawing/2014/main" id="{9D9913C1-0E27-4326-AAFC-95ED77C1DA57}"/>
                </a:ext>
              </a:extLst>
            </p:cNvPr>
            <p:cNvSpPr/>
            <p:nvPr/>
          </p:nvSpPr>
          <p:spPr>
            <a:xfrm rot="10800000">
              <a:off x="8078140" y="1854273"/>
              <a:ext cx="86282" cy="333626"/>
            </a:xfrm>
            <a:custGeom>
              <a:avLst/>
              <a:gdLst>
                <a:gd name="connsiteX0" fmla="*/ 0 w 86282"/>
                <a:gd name="connsiteY0" fmla="*/ 0 h 333626"/>
                <a:gd name="connsiteX1" fmla="*/ 86283 w 86282"/>
                <a:gd name="connsiteY1" fmla="*/ 0 h 333626"/>
                <a:gd name="connsiteX2" fmla="*/ 86283 w 86282"/>
                <a:gd name="connsiteY2" fmla="*/ 333627 h 333626"/>
                <a:gd name="connsiteX3" fmla="*/ 0 w 86282"/>
                <a:gd name="connsiteY3" fmla="*/ 333627 h 333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82" h="333626">
                  <a:moveTo>
                    <a:pt x="0" y="0"/>
                  </a:moveTo>
                  <a:lnTo>
                    <a:pt x="86283" y="0"/>
                  </a:lnTo>
                  <a:lnTo>
                    <a:pt x="86283" y="333627"/>
                  </a:lnTo>
                  <a:lnTo>
                    <a:pt x="0" y="333627"/>
                  </a:lnTo>
                  <a:close/>
                </a:path>
              </a:pathLst>
            </a:custGeom>
            <a:grpFill/>
            <a:ln w="56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="" xmlns:a16="http://schemas.microsoft.com/office/drawing/2014/main" id="{718334A5-EDC4-4E0B-9778-FC867DE095D4}"/>
                </a:ext>
              </a:extLst>
            </p:cNvPr>
            <p:cNvSpPr/>
            <p:nvPr/>
          </p:nvSpPr>
          <p:spPr>
            <a:xfrm rot="10800000">
              <a:off x="7957344" y="1969317"/>
              <a:ext cx="86282" cy="218583"/>
            </a:xfrm>
            <a:custGeom>
              <a:avLst/>
              <a:gdLst>
                <a:gd name="connsiteX0" fmla="*/ 0 w 86282"/>
                <a:gd name="connsiteY0" fmla="*/ 0 h 218583"/>
                <a:gd name="connsiteX1" fmla="*/ 86283 w 86282"/>
                <a:gd name="connsiteY1" fmla="*/ 0 h 218583"/>
                <a:gd name="connsiteX2" fmla="*/ 86283 w 86282"/>
                <a:gd name="connsiteY2" fmla="*/ 218583 h 218583"/>
                <a:gd name="connsiteX3" fmla="*/ 0 w 86282"/>
                <a:gd name="connsiteY3" fmla="*/ 218583 h 21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82" h="218583">
                  <a:moveTo>
                    <a:pt x="0" y="0"/>
                  </a:moveTo>
                  <a:lnTo>
                    <a:pt x="86283" y="0"/>
                  </a:lnTo>
                  <a:lnTo>
                    <a:pt x="86283" y="218583"/>
                  </a:lnTo>
                  <a:lnTo>
                    <a:pt x="0" y="218583"/>
                  </a:lnTo>
                  <a:close/>
                </a:path>
              </a:pathLst>
            </a:custGeom>
            <a:grpFill/>
            <a:ln w="56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="" xmlns:a16="http://schemas.microsoft.com/office/drawing/2014/main" id="{017EFFC4-A9E6-4019-835C-B940FF266E90}"/>
                </a:ext>
              </a:extLst>
            </p:cNvPr>
            <p:cNvSpPr/>
            <p:nvPr/>
          </p:nvSpPr>
          <p:spPr>
            <a:xfrm rot="10800000">
              <a:off x="7836548" y="2072856"/>
              <a:ext cx="86282" cy="115043"/>
            </a:xfrm>
            <a:custGeom>
              <a:avLst/>
              <a:gdLst>
                <a:gd name="connsiteX0" fmla="*/ 0 w 86282"/>
                <a:gd name="connsiteY0" fmla="*/ 0 h 115043"/>
                <a:gd name="connsiteX1" fmla="*/ 86283 w 86282"/>
                <a:gd name="connsiteY1" fmla="*/ 0 h 115043"/>
                <a:gd name="connsiteX2" fmla="*/ 86283 w 86282"/>
                <a:gd name="connsiteY2" fmla="*/ 115044 h 115043"/>
                <a:gd name="connsiteX3" fmla="*/ 0 w 86282"/>
                <a:gd name="connsiteY3" fmla="*/ 115044 h 115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82" h="115043">
                  <a:moveTo>
                    <a:pt x="0" y="0"/>
                  </a:moveTo>
                  <a:lnTo>
                    <a:pt x="86283" y="0"/>
                  </a:lnTo>
                  <a:lnTo>
                    <a:pt x="86283" y="115044"/>
                  </a:lnTo>
                  <a:lnTo>
                    <a:pt x="0" y="115044"/>
                  </a:lnTo>
                  <a:close/>
                </a:path>
              </a:pathLst>
            </a:custGeom>
            <a:grpFill/>
            <a:ln w="56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="" xmlns:a16="http://schemas.microsoft.com/office/drawing/2014/main" id="{7B443D9A-3D4D-4A62-9ED0-2D11C9A2BA2F}"/>
                </a:ext>
              </a:extLst>
            </p:cNvPr>
            <p:cNvSpPr/>
            <p:nvPr/>
          </p:nvSpPr>
          <p:spPr>
            <a:xfrm>
              <a:off x="7834190" y="1854273"/>
              <a:ext cx="186428" cy="186428"/>
            </a:xfrm>
            <a:custGeom>
              <a:avLst/>
              <a:gdLst>
                <a:gd name="connsiteX0" fmla="*/ 186428 w 186428"/>
                <a:gd name="connsiteY0" fmla="*/ 79035 h 186428"/>
                <a:gd name="connsiteX1" fmla="*/ 186428 w 186428"/>
                <a:gd name="connsiteY1" fmla="*/ 0 h 186428"/>
                <a:gd name="connsiteX2" fmla="*/ 107393 w 186428"/>
                <a:gd name="connsiteY2" fmla="*/ 0 h 186428"/>
                <a:gd name="connsiteX3" fmla="*/ 138800 w 186428"/>
                <a:gd name="connsiteY3" fmla="*/ 31407 h 186428"/>
                <a:gd name="connsiteX4" fmla="*/ 0 w 186428"/>
                <a:gd name="connsiteY4" fmla="*/ 170207 h 186428"/>
                <a:gd name="connsiteX5" fmla="*/ 16221 w 186428"/>
                <a:gd name="connsiteY5" fmla="*/ 186428 h 186428"/>
                <a:gd name="connsiteX6" fmla="*/ 155021 w 186428"/>
                <a:gd name="connsiteY6" fmla="*/ 47686 h 186428"/>
                <a:gd name="connsiteX7" fmla="*/ 186428 w 186428"/>
                <a:gd name="connsiteY7" fmla="*/ 79035 h 186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6428" h="186428">
                  <a:moveTo>
                    <a:pt x="186428" y="79035"/>
                  </a:moveTo>
                  <a:lnTo>
                    <a:pt x="186428" y="0"/>
                  </a:lnTo>
                  <a:lnTo>
                    <a:pt x="107393" y="0"/>
                  </a:lnTo>
                  <a:lnTo>
                    <a:pt x="138800" y="31407"/>
                  </a:lnTo>
                  <a:lnTo>
                    <a:pt x="0" y="170207"/>
                  </a:lnTo>
                  <a:lnTo>
                    <a:pt x="16221" y="186428"/>
                  </a:lnTo>
                  <a:lnTo>
                    <a:pt x="155021" y="47686"/>
                  </a:lnTo>
                  <a:lnTo>
                    <a:pt x="186428" y="79035"/>
                  </a:lnTo>
                  <a:close/>
                </a:path>
              </a:pathLst>
            </a:custGeom>
            <a:grpFill/>
            <a:ln w="56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0" name="그래픽 12" descr="건물 단색으로 채워진">
            <a:extLst>
              <a:ext uri="{FF2B5EF4-FFF2-40B4-BE49-F238E27FC236}">
                <a16:creationId xmlns="" xmlns:a16="http://schemas.microsoft.com/office/drawing/2014/main" id="{CE3F5EF9-6702-492F-A075-E3411A9DCD89}"/>
              </a:ext>
            </a:extLst>
          </p:cNvPr>
          <p:cNvSpPr/>
          <p:nvPr/>
        </p:nvSpPr>
        <p:spPr>
          <a:xfrm>
            <a:off x="9986818" y="2227024"/>
            <a:ext cx="327026" cy="490538"/>
          </a:xfrm>
          <a:custGeom>
            <a:avLst/>
            <a:gdLst>
              <a:gd name="connsiteX0" fmla="*/ 236139 w 293861"/>
              <a:gd name="connsiteY0" fmla="*/ 120693 h 440792"/>
              <a:gd name="connsiteX1" fmla="*/ 204654 w 293861"/>
              <a:gd name="connsiteY1" fmla="*/ 120693 h 440792"/>
              <a:gd name="connsiteX2" fmla="*/ 204654 w 293861"/>
              <a:gd name="connsiteY2" fmla="*/ 89208 h 440792"/>
              <a:gd name="connsiteX3" fmla="*/ 236139 w 293861"/>
              <a:gd name="connsiteY3" fmla="*/ 89208 h 440792"/>
              <a:gd name="connsiteX4" fmla="*/ 236139 w 293861"/>
              <a:gd name="connsiteY4" fmla="*/ 120693 h 440792"/>
              <a:gd name="connsiteX5" fmla="*/ 236139 w 293861"/>
              <a:gd name="connsiteY5" fmla="*/ 204654 h 440792"/>
              <a:gd name="connsiteX6" fmla="*/ 204654 w 293861"/>
              <a:gd name="connsiteY6" fmla="*/ 204654 h 440792"/>
              <a:gd name="connsiteX7" fmla="*/ 204654 w 293861"/>
              <a:gd name="connsiteY7" fmla="*/ 173169 h 440792"/>
              <a:gd name="connsiteX8" fmla="*/ 236139 w 293861"/>
              <a:gd name="connsiteY8" fmla="*/ 173169 h 440792"/>
              <a:gd name="connsiteX9" fmla="*/ 236139 w 293861"/>
              <a:gd name="connsiteY9" fmla="*/ 204654 h 440792"/>
              <a:gd name="connsiteX10" fmla="*/ 236139 w 293861"/>
              <a:gd name="connsiteY10" fmla="*/ 288614 h 440792"/>
              <a:gd name="connsiteX11" fmla="*/ 204654 w 293861"/>
              <a:gd name="connsiteY11" fmla="*/ 288614 h 440792"/>
              <a:gd name="connsiteX12" fmla="*/ 204654 w 293861"/>
              <a:gd name="connsiteY12" fmla="*/ 257129 h 440792"/>
              <a:gd name="connsiteX13" fmla="*/ 236139 w 293861"/>
              <a:gd name="connsiteY13" fmla="*/ 257129 h 440792"/>
              <a:gd name="connsiteX14" fmla="*/ 236139 w 293861"/>
              <a:gd name="connsiteY14" fmla="*/ 288614 h 440792"/>
              <a:gd name="connsiteX15" fmla="*/ 236139 w 293861"/>
              <a:gd name="connsiteY15" fmla="*/ 372575 h 440792"/>
              <a:gd name="connsiteX16" fmla="*/ 204654 w 293861"/>
              <a:gd name="connsiteY16" fmla="*/ 372575 h 440792"/>
              <a:gd name="connsiteX17" fmla="*/ 204654 w 293861"/>
              <a:gd name="connsiteY17" fmla="*/ 341090 h 440792"/>
              <a:gd name="connsiteX18" fmla="*/ 236139 w 293861"/>
              <a:gd name="connsiteY18" fmla="*/ 341090 h 440792"/>
              <a:gd name="connsiteX19" fmla="*/ 236139 w 293861"/>
              <a:gd name="connsiteY19" fmla="*/ 372575 h 440792"/>
              <a:gd name="connsiteX20" fmla="*/ 162673 w 293861"/>
              <a:gd name="connsiteY20" fmla="*/ 120693 h 440792"/>
              <a:gd name="connsiteX21" fmla="*/ 131188 w 293861"/>
              <a:gd name="connsiteY21" fmla="*/ 120693 h 440792"/>
              <a:gd name="connsiteX22" fmla="*/ 131188 w 293861"/>
              <a:gd name="connsiteY22" fmla="*/ 89208 h 440792"/>
              <a:gd name="connsiteX23" fmla="*/ 162673 w 293861"/>
              <a:gd name="connsiteY23" fmla="*/ 89208 h 440792"/>
              <a:gd name="connsiteX24" fmla="*/ 162673 w 293861"/>
              <a:gd name="connsiteY24" fmla="*/ 120693 h 440792"/>
              <a:gd name="connsiteX25" fmla="*/ 162673 w 293861"/>
              <a:gd name="connsiteY25" fmla="*/ 204654 h 440792"/>
              <a:gd name="connsiteX26" fmla="*/ 131188 w 293861"/>
              <a:gd name="connsiteY26" fmla="*/ 204654 h 440792"/>
              <a:gd name="connsiteX27" fmla="*/ 131188 w 293861"/>
              <a:gd name="connsiteY27" fmla="*/ 173169 h 440792"/>
              <a:gd name="connsiteX28" fmla="*/ 162673 w 293861"/>
              <a:gd name="connsiteY28" fmla="*/ 173169 h 440792"/>
              <a:gd name="connsiteX29" fmla="*/ 162673 w 293861"/>
              <a:gd name="connsiteY29" fmla="*/ 204654 h 440792"/>
              <a:gd name="connsiteX30" fmla="*/ 162673 w 293861"/>
              <a:gd name="connsiteY30" fmla="*/ 288614 h 440792"/>
              <a:gd name="connsiteX31" fmla="*/ 131188 w 293861"/>
              <a:gd name="connsiteY31" fmla="*/ 288614 h 440792"/>
              <a:gd name="connsiteX32" fmla="*/ 131188 w 293861"/>
              <a:gd name="connsiteY32" fmla="*/ 257129 h 440792"/>
              <a:gd name="connsiteX33" fmla="*/ 162673 w 293861"/>
              <a:gd name="connsiteY33" fmla="*/ 257129 h 440792"/>
              <a:gd name="connsiteX34" fmla="*/ 162673 w 293861"/>
              <a:gd name="connsiteY34" fmla="*/ 288614 h 440792"/>
              <a:gd name="connsiteX35" fmla="*/ 162673 w 293861"/>
              <a:gd name="connsiteY35" fmla="*/ 404060 h 440792"/>
              <a:gd name="connsiteX36" fmla="*/ 131188 w 293861"/>
              <a:gd name="connsiteY36" fmla="*/ 404060 h 440792"/>
              <a:gd name="connsiteX37" fmla="*/ 131188 w 293861"/>
              <a:gd name="connsiteY37" fmla="*/ 341090 h 440792"/>
              <a:gd name="connsiteX38" fmla="*/ 162673 w 293861"/>
              <a:gd name="connsiteY38" fmla="*/ 341090 h 440792"/>
              <a:gd name="connsiteX39" fmla="*/ 162673 w 293861"/>
              <a:gd name="connsiteY39" fmla="*/ 404060 h 440792"/>
              <a:gd name="connsiteX40" fmla="*/ 89208 w 293861"/>
              <a:gd name="connsiteY40" fmla="*/ 120693 h 440792"/>
              <a:gd name="connsiteX41" fmla="*/ 57723 w 293861"/>
              <a:gd name="connsiteY41" fmla="*/ 120693 h 440792"/>
              <a:gd name="connsiteX42" fmla="*/ 57723 w 293861"/>
              <a:gd name="connsiteY42" fmla="*/ 89208 h 440792"/>
              <a:gd name="connsiteX43" fmla="*/ 89208 w 293861"/>
              <a:gd name="connsiteY43" fmla="*/ 89208 h 440792"/>
              <a:gd name="connsiteX44" fmla="*/ 89208 w 293861"/>
              <a:gd name="connsiteY44" fmla="*/ 120693 h 440792"/>
              <a:gd name="connsiteX45" fmla="*/ 89208 w 293861"/>
              <a:gd name="connsiteY45" fmla="*/ 204654 h 440792"/>
              <a:gd name="connsiteX46" fmla="*/ 57723 w 293861"/>
              <a:gd name="connsiteY46" fmla="*/ 204654 h 440792"/>
              <a:gd name="connsiteX47" fmla="*/ 57723 w 293861"/>
              <a:gd name="connsiteY47" fmla="*/ 173169 h 440792"/>
              <a:gd name="connsiteX48" fmla="*/ 89208 w 293861"/>
              <a:gd name="connsiteY48" fmla="*/ 173169 h 440792"/>
              <a:gd name="connsiteX49" fmla="*/ 89208 w 293861"/>
              <a:gd name="connsiteY49" fmla="*/ 204654 h 440792"/>
              <a:gd name="connsiteX50" fmla="*/ 89208 w 293861"/>
              <a:gd name="connsiteY50" fmla="*/ 288614 h 440792"/>
              <a:gd name="connsiteX51" fmla="*/ 57723 w 293861"/>
              <a:gd name="connsiteY51" fmla="*/ 288614 h 440792"/>
              <a:gd name="connsiteX52" fmla="*/ 57723 w 293861"/>
              <a:gd name="connsiteY52" fmla="*/ 257129 h 440792"/>
              <a:gd name="connsiteX53" fmla="*/ 89208 w 293861"/>
              <a:gd name="connsiteY53" fmla="*/ 257129 h 440792"/>
              <a:gd name="connsiteX54" fmla="*/ 89208 w 293861"/>
              <a:gd name="connsiteY54" fmla="*/ 288614 h 440792"/>
              <a:gd name="connsiteX55" fmla="*/ 89208 w 293861"/>
              <a:gd name="connsiteY55" fmla="*/ 372575 h 440792"/>
              <a:gd name="connsiteX56" fmla="*/ 57723 w 293861"/>
              <a:gd name="connsiteY56" fmla="*/ 372575 h 440792"/>
              <a:gd name="connsiteX57" fmla="*/ 57723 w 293861"/>
              <a:gd name="connsiteY57" fmla="*/ 341090 h 440792"/>
              <a:gd name="connsiteX58" fmla="*/ 89208 w 293861"/>
              <a:gd name="connsiteY58" fmla="*/ 341090 h 440792"/>
              <a:gd name="connsiteX59" fmla="*/ 89208 w 293861"/>
              <a:gd name="connsiteY59" fmla="*/ 372575 h 440792"/>
              <a:gd name="connsiteX60" fmla="*/ 272872 w 293861"/>
              <a:gd name="connsiteY60" fmla="*/ 404060 h 440792"/>
              <a:gd name="connsiteX61" fmla="*/ 272872 w 293861"/>
              <a:gd name="connsiteY61" fmla="*/ 52475 h 440792"/>
              <a:gd name="connsiteX62" fmla="*/ 257129 w 293861"/>
              <a:gd name="connsiteY62" fmla="*/ 52475 h 440792"/>
              <a:gd name="connsiteX63" fmla="*/ 257129 w 293861"/>
              <a:gd name="connsiteY63" fmla="*/ 20990 h 440792"/>
              <a:gd name="connsiteX64" fmla="*/ 241386 w 293861"/>
              <a:gd name="connsiteY64" fmla="*/ 20990 h 440792"/>
              <a:gd name="connsiteX65" fmla="*/ 241386 w 293861"/>
              <a:gd name="connsiteY65" fmla="*/ 0 h 440792"/>
              <a:gd name="connsiteX66" fmla="*/ 52475 w 293861"/>
              <a:gd name="connsiteY66" fmla="*/ 0 h 440792"/>
              <a:gd name="connsiteX67" fmla="*/ 52475 w 293861"/>
              <a:gd name="connsiteY67" fmla="*/ 20990 h 440792"/>
              <a:gd name="connsiteX68" fmla="*/ 36733 w 293861"/>
              <a:gd name="connsiteY68" fmla="*/ 20990 h 440792"/>
              <a:gd name="connsiteX69" fmla="*/ 36733 w 293861"/>
              <a:gd name="connsiteY69" fmla="*/ 52475 h 440792"/>
              <a:gd name="connsiteX70" fmla="*/ 20990 w 293861"/>
              <a:gd name="connsiteY70" fmla="*/ 52475 h 440792"/>
              <a:gd name="connsiteX71" fmla="*/ 20990 w 293861"/>
              <a:gd name="connsiteY71" fmla="*/ 404060 h 440792"/>
              <a:gd name="connsiteX72" fmla="*/ 0 w 293861"/>
              <a:gd name="connsiteY72" fmla="*/ 404060 h 440792"/>
              <a:gd name="connsiteX73" fmla="*/ 0 w 293861"/>
              <a:gd name="connsiteY73" fmla="*/ 440793 h 440792"/>
              <a:gd name="connsiteX74" fmla="*/ 293862 w 293861"/>
              <a:gd name="connsiteY74" fmla="*/ 440793 h 440792"/>
              <a:gd name="connsiteX75" fmla="*/ 293862 w 293861"/>
              <a:gd name="connsiteY75" fmla="*/ 404060 h 440792"/>
              <a:gd name="connsiteX76" fmla="*/ 272872 w 293861"/>
              <a:gd name="connsiteY76" fmla="*/ 404060 h 440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293861" h="440792">
                <a:moveTo>
                  <a:pt x="236139" y="120693"/>
                </a:moveTo>
                <a:lnTo>
                  <a:pt x="204654" y="120693"/>
                </a:lnTo>
                <a:lnTo>
                  <a:pt x="204654" y="89208"/>
                </a:lnTo>
                <a:lnTo>
                  <a:pt x="236139" y="89208"/>
                </a:lnTo>
                <a:lnTo>
                  <a:pt x="236139" y="120693"/>
                </a:lnTo>
                <a:close/>
                <a:moveTo>
                  <a:pt x="236139" y="204654"/>
                </a:moveTo>
                <a:lnTo>
                  <a:pt x="204654" y="204654"/>
                </a:lnTo>
                <a:lnTo>
                  <a:pt x="204654" y="173169"/>
                </a:lnTo>
                <a:lnTo>
                  <a:pt x="236139" y="173169"/>
                </a:lnTo>
                <a:lnTo>
                  <a:pt x="236139" y="204654"/>
                </a:lnTo>
                <a:close/>
                <a:moveTo>
                  <a:pt x="236139" y="288614"/>
                </a:moveTo>
                <a:lnTo>
                  <a:pt x="204654" y="288614"/>
                </a:lnTo>
                <a:lnTo>
                  <a:pt x="204654" y="257129"/>
                </a:lnTo>
                <a:lnTo>
                  <a:pt x="236139" y="257129"/>
                </a:lnTo>
                <a:lnTo>
                  <a:pt x="236139" y="288614"/>
                </a:lnTo>
                <a:close/>
                <a:moveTo>
                  <a:pt x="236139" y="372575"/>
                </a:moveTo>
                <a:lnTo>
                  <a:pt x="204654" y="372575"/>
                </a:lnTo>
                <a:lnTo>
                  <a:pt x="204654" y="341090"/>
                </a:lnTo>
                <a:lnTo>
                  <a:pt x="236139" y="341090"/>
                </a:lnTo>
                <a:lnTo>
                  <a:pt x="236139" y="372575"/>
                </a:lnTo>
                <a:close/>
                <a:moveTo>
                  <a:pt x="162673" y="120693"/>
                </a:moveTo>
                <a:lnTo>
                  <a:pt x="131188" y="120693"/>
                </a:lnTo>
                <a:lnTo>
                  <a:pt x="131188" y="89208"/>
                </a:lnTo>
                <a:lnTo>
                  <a:pt x="162673" y="89208"/>
                </a:lnTo>
                <a:lnTo>
                  <a:pt x="162673" y="120693"/>
                </a:lnTo>
                <a:close/>
                <a:moveTo>
                  <a:pt x="162673" y="204654"/>
                </a:moveTo>
                <a:lnTo>
                  <a:pt x="131188" y="204654"/>
                </a:lnTo>
                <a:lnTo>
                  <a:pt x="131188" y="173169"/>
                </a:lnTo>
                <a:lnTo>
                  <a:pt x="162673" y="173169"/>
                </a:lnTo>
                <a:lnTo>
                  <a:pt x="162673" y="204654"/>
                </a:lnTo>
                <a:close/>
                <a:moveTo>
                  <a:pt x="162673" y="288614"/>
                </a:moveTo>
                <a:lnTo>
                  <a:pt x="131188" y="288614"/>
                </a:lnTo>
                <a:lnTo>
                  <a:pt x="131188" y="257129"/>
                </a:lnTo>
                <a:lnTo>
                  <a:pt x="162673" y="257129"/>
                </a:lnTo>
                <a:lnTo>
                  <a:pt x="162673" y="288614"/>
                </a:lnTo>
                <a:close/>
                <a:moveTo>
                  <a:pt x="162673" y="404060"/>
                </a:moveTo>
                <a:lnTo>
                  <a:pt x="131188" y="404060"/>
                </a:lnTo>
                <a:lnTo>
                  <a:pt x="131188" y="341090"/>
                </a:lnTo>
                <a:lnTo>
                  <a:pt x="162673" y="341090"/>
                </a:lnTo>
                <a:lnTo>
                  <a:pt x="162673" y="404060"/>
                </a:lnTo>
                <a:close/>
                <a:moveTo>
                  <a:pt x="89208" y="120693"/>
                </a:moveTo>
                <a:lnTo>
                  <a:pt x="57723" y="120693"/>
                </a:lnTo>
                <a:lnTo>
                  <a:pt x="57723" y="89208"/>
                </a:lnTo>
                <a:lnTo>
                  <a:pt x="89208" y="89208"/>
                </a:lnTo>
                <a:lnTo>
                  <a:pt x="89208" y="120693"/>
                </a:lnTo>
                <a:close/>
                <a:moveTo>
                  <a:pt x="89208" y="204654"/>
                </a:moveTo>
                <a:lnTo>
                  <a:pt x="57723" y="204654"/>
                </a:lnTo>
                <a:lnTo>
                  <a:pt x="57723" y="173169"/>
                </a:lnTo>
                <a:lnTo>
                  <a:pt x="89208" y="173169"/>
                </a:lnTo>
                <a:lnTo>
                  <a:pt x="89208" y="204654"/>
                </a:lnTo>
                <a:close/>
                <a:moveTo>
                  <a:pt x="89208" y="288614"/>
                </a:moveTo>
                <a:lnTo>
                  <a:pt x="57723" y="288614"/>
                </a:lnTo>
                <a:lnTo>
                  <a:pt x="57723" y="257129"/>
                </a:lnTo>
                <a:lnTo>
                  <a:pt x="89208" y="257129"/>
                </a:lnTo>
                <a:lnTo>
                  <a:pt x="89208" y="288614"/>
                </a:lnTo>
                <a:close/>
                <a:moveTo>
                  <a:pt x="89208" y="372575"/>
                </a:moveTo>
                <a:lnTo>
                  <a:pt x="57723" y="372575"/>
                </a:lnTo>
                <a:lnTo>
                  <a:pt x="57723" y="341090"/>
                </a:lnTo>
                <a:lnTo>
                  <a:pt x="89208" y="341090"/>
                </a:lnTo>
                <a:lnTo>
                  <a:pt x="89208" y="372575"/>
                </a:lnTo>
                <a:close/>
                <a:moveTo>
                  <a:pt x="272872" y="404060"/>
                </a:moveTo>
                <a:lnTo>
                  <a:pt x="272872" y="52475"/>
                </a:lnTo>
                <a:lnTo>
                  <a:pt x="257129" y="52475"/>
                </a:lnTo>
                <a:lnTo>
                  <a:pt x="257129" y="20990"/>
                </a:lnTo>
                <a:lnTo>
                  <a:pt x="241386" y="20990"/>
                </a:lnTo>
                <a:lnTo>
                  <a:pt x="241386" y="0"/>
                </a:lnTo>
                <a:lnTo>
                  <a:pt x="52475" y="0"/>
                </a:lnTo>
                <a:lnTo>
                  <a:pt x="52475" y="20990"/>
                </a:lnTo>
                <a:lnTo>
                  <a:pt x="36733" y="20990"/>
                </a:lnTo>
                <a:lnTo>
                  <a:pt x="36733" y="52475"/>
                </a:lnTo>
                <a:lnTo>
                  <a:pt x="20990" y="52475"/>
                </a:lnTo>
                <a:lnTo>
                  <a:pt x="20990" y="404060"/>
                </a:lnTo>
                <a:lnTo>
                  <a:pt x="0" y="404060"/>
                </a:lnTo>
                <a:lnTo>
                  <a:pt x="0" y="440793"/>
                </a:lnTo>
                <a:lnTo>
                  <a:pt x="293862" y="440793"/>
                </a:lnTo>
                <a:lnTo>
                  <a:pt x="293862" y="404060"/>
                </a:lnTo>
                <a:lnTo>
                  <a:pt x="272872" y="40406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2700000" scaled="1"/>
          </a:gradFill>
          <a:ln w="5159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22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>
            <a:extLst>
              <a:ext uri="{FF2B5EF4-FFF2-40B4-BE49-F238E27FC236}">
                <a16:creationId xmlns="" xmlns:a16="http://schemas.microsoft.com/office/drawing/2014/main" id="{CBE27173-F6C4-4BA2-845F-AE0E0FD4D0A0}"/>
              </a:ext>
            </a:extLst>
          </p:cNvPr>
          <p:cNvGrpSpPr/>
          <p:nvPr/>
        </p:nvGrpSpPr>
        <p:grpSpPr>
          <a:xfrm>
            <a:off x="1110247" y="1403790"/>
            <a:ext cx="2061913" cy="4009874"/>
            <a:chOff x="3723177" y="3549050"/>
            <a:chExt cx="2159120" cy="1724026"/>
          </a:xfrm>
          <a:solidFill>
            <a:schemeClr val="accent3"/>
          </a:solidFill>
        </p:grpSpPr>
        <p:sp>
          <p:nvSpPr>
            <p:cNvPr id="40" name="Freeform 7">
              <a:extLst>
                <a:ext uri="{FF2B5EF4-FFF2-40B4-BE49-F238E27FC236}">
                  <a16:creationId xmlns="" xmlns:a16="http://schemas.microsoft.com/office/drawing/2014/main" id="{491F415D-0E5E-4163-B693-96A3DB92210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3177" y="3549050"/>
              <a:ext cx="2159120" cy="1724026"/>
            </a:xfrm>
            <a:prstGeom prst="roundRect">
              <a:avLst>
                <a:gd name="adj" fmla="val 4394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>
              <a:outerShdw blurRad="152400" dist="127000" dir="13500000" algn="tl" rotWithShape="0">
                <a:schemeClr val="tx2">
                  <a:alpha val="78000"/>
                </a:schemeClr>
              </a:outerShdw>
            </a:effectLst>
          </p:spPr>
          <p:txBody>
            <a:bodyPr rtlCol="0" anchor="ctr"/>
            <a:lstStyle/>
            <a:p>
              <a:pPr algn="ctr" latinLnBrk="0"/>
              <a:endParaRPr lang="x-none" kern="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41" name="Freeform 7">
              <a:extLst>
                <a:ext uri="{FF2B5EF4-FFF2-40B4-BE49-F238E27FC236}">
                  <a16:creationId xmlns="" xmlns:a16="http://schemas.microsoft.com/office/drawing/2014/main" id="{2FB43124-7F05-4227-B7D9-3DC24F9CE85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3177" y="3549050"/>
              <a:ext cx="2159120" cy="1724026"/>
            </a:xfrm>
            <a:prstGeom prst="roundRect">
              <a:avLst>
                <a:gd name="adj" fmla="val 4394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>
              <a:outerShdw blurRad="190500" dist="127000" dir="2700000" algn="tl" rotWithShape="0">
                <a:schemeClr val="bg2">
                  <a:alpha val="47000"/>
                </a:schemeClr>
              </a:outerShdw>
            </a:effectLst>
          </p:spPr>
          <p:txBody>
            <a:bodyPr rtlCol="0" anchor="ctr"/>
            <a:lstStyle/>
            <a:p>
              <a:pPr algn="ctr" latinLnBrk="0"/>
              <a:endParaRPr lang="x-none" kern="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="" xmlns:a16="http://schemas.microsoft.com/office/drawing/2014/main" id="{DD0FB276-FA9C-441E-9A2C-E1A3A115AAFB}"/>
              </a:ext>
            </a:extLst>
          </p:cNvPr>
          <p:cNvGrpSpPr/>
          <p:nvPr/>
        </p:nvGrpSpPr>
        <p:grpSpPr>
          <a:xfrm>
            <a:off x="3691360" y="1403790"/>
            <a:ext cx="2061913" cy="4009874"/>
            <a:chOff x="3723177" y="3549050"/>
            <a:chExt cx="2159120" cy="1724026"/>
          </a:xfrm>
          <a:solidFill>
            <a:schemeClr val="accent3"/>
          </a:solidFill>
        </p:grpSpPr>
        <p:sp>
          <p:nvSpPr>
            <p:cNvPr id="53" name="Freeform 7">
              <a:extLst>
                <a:ext uri="{FF2B5EF4-FFF2-40B4-BE49-F238E27FC236}">
                  <a16:creationId xmlns="" xmlns:a16="http://schemas.microsoft.com/office/drawing/2014/main" id="{F47FB6EE-356F-4B5F-A352-9B3953169D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3177" y="3549050"/>
              <a:ext cx="2159120" cy="1724026"/>
            </a:xfrm>
            <a:prstGeom prst="roundRect">
              <a:avLst>
                <a:gd name="adj" fmla="val 4394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>
              <a:outerShdw blurRad="152400" dist="127000" dir="13500000" algn="tl" rotWithShape="0">
                <a:schemeClr val="tx2">
                  <a:alpha val="78000"/>
                </a:schemeClr>
              </a:outerShdw>
            </a:effectLst>
          </p:spPr>
          <p:txBody>
            <a:bodyPr rtlCol="0" anchor="ctr"/>
            <a:lstStyle/>
            <a:p>
              <a:pPr algn="ctr" latinLnBrk="0"/>
              <a:endParaRPr lang="x-none" kern="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4" name="Freeform 7">
              <a:extLst>
                <a:ext uri="{FF2B5EF4-FFF2-40B4-BE49-F238E27FC236}">
                  <a16:creationId xmlns="" xmlns:a16="http://schemas.microsoft.com/office/drawing/2014/main" id="{7C4664BD-10F6-4EE6-9660-15F5A9294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3177" y="3549050"/>
              <a:ext cx="2159120" cy="1724026"/>
            </a:xfrm>
            <a:prstGeom prst="roundRect">
              <a:avLst>
                <a:gd name="adj" fmla="val 4394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>
              <a:outerShdw blurRad="190500" dist="127000" dir="2700000" algn="tl" rotWithShape="0">
                <a:schemeClr val="bg2">
                  <a:alpha val="47000"/>
                </a:schemeClr>
              </a:outerShdw>
            </a:effectLst>
          </p:spPr>
          <p:txBody>
            <a:bodyPr rtlCol="0" anchor="ctr"/>
            <a:lstStyle/>
            <a:p>
              <a:pPr algn="ctr" latinLnBrk="0"/>
              <a:endParaRPr lang="x-none" kern="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="" xmlns:a16="http://schemas.microsoft.com/office/drawing/2014/main" id="{BB717312-17D6-43C7-B59B-C1AF80DF317E}"/>
              </a:ext>
            </a:extLst>
          </p:cNvPr>
          <p:cNvGrpSpPr/>
          <p:nvPr/>
        </p:nvGrpSpPr>
        <p:grpSpPr>
          <a:xfrm>
            <a:off x="6272473" y="1403790"/>
            <a:ext cx="2061913" cy="4009874"/>
            <a:chOff x="3723177" y="3549050"/>
            <a:chExt cx="2159120" cy="1724026"/>
          </a:xfrm>
          <a:solidFill>
            <a:schemeClr val="accent3"/>
          </a:solidFill>
        </p:grpSpPr>
        <p:sp>
          <p:nvSpPr>
            <p:cNvPr id="58" name="Freeform 7">
              <a:extLst>
                <a:ext uri="{FF2B5EF4-FFF2-40B4-BE49-F238E27FC236}">
                  <a16:creationId xmlns="" xmlns:a16="http://schemas.microsoft.com/office/drawing/2014/main" id="{3D43C227-A2D9-4EB7-8286-FE56565A7CD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3177" y="3549050"/>
              <a:ext cx="2159120" cy="1724026"/>
            </a:xfrm>
            <a:prstGeom prst="roundRect">
              <a:avLst>
                <a:gd name="adj" fmla="val 4394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>
              <a:outerShdw blurRad="152400" dist="127000" dir="13500000" algn="tl" rotWithShape="0">
                <a:schemeClr val="tx2">
                  <a:alpha val="78000"/>
                </a:schemeClr>
              </a:outerShdw>
            </a:effectLst>
          </p:spPr>
          <p:txBody>
            <a:bodyPr rtlCol="0" anchor="ctr"/>
            <a:lstStyle/>
            <a:p>
              <a:pPr algn="ctr" latinLnBrk="0"/>
              <a:endParaRPr lang="x-none" kern="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9" name="Freeform 7">
              <a:extLst>
                <a:ext uri="{FF2B5EF4-FFF2-40B4-BE49-F238E27FC236}">
                  <a16:creationId xmlns="" xmlns:a16="http://schemas.microsoft.com/office/drawing/2014/main" id="{824C5FF4-A16C-450D-B400-4832FE5D6CF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3177" y="3549050"/>
              <a:ext cx="2159120" cy="1724026"/>
            </a:xfrm>
            <a:prstGeom prst="roundRect">
              <a:avLst>
                <a:gd name="adj" fmla="val 4394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>
              <a:outerShdw blurRad="190500" dist="127000" dir="2700000" algn="tl" rotWithShape="0">
                <a:schemeClr val="bg2">
                  <a:alpha val="47000"/>
                </a:schemeClr>
              </a:outerShdw>
            </a:effectLst>
          </p:spPr>
          <p:txBody>
            <a:bodyPr rtlCol="0" anchor="ctr"/>
            <a:lstStyle/>
            <a:p>
              <a:pPr algn="ctr" latinLnBrk="0"/>
              <a:endParaRPr lang="x-none" kern="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="" xmlns:a16="http://schemas.microsoft.com/office/drawing/2014/main" id="{9865111D-9EB4-42C5-A9FD-BD5252C00F98}"/>
              </a:ext>
            </a:extLst>
          </p:cNvPr>
          <p:cNvGrpSpPr/>
          <p:nvPr/>
        </p:nvGrpSpPr>
        <p:grpSpPr>
          <a:xfrm>
            <a:off x="8853586" y="1403790"/>
            <a:ext cx="2061913" cy="4009874"/>
            <a:chOff x="3723177" y="3549050"/>
            <a:chExt cx="2159120" cy="1724026"/>
          </a:xfrm>
          <a:solidFill>
            <a:schemeClr val="accent3"/>
          </a:solidFill>
        </p:grpSpPr>
        <p:sp>
          <p:nvSpPr>
            <p:cNvPr id="61" name="Freeform 7">
              <a:extLst>
                <a:ext uri="{FF2B5EF4-FFF2-40B4-BE49-F238E27FC236}">
                  <a16:creationId xmlns="" xmlns:a16="http://schemas.microsoft.com/office/drawing/2014/main" id="{0C99F967-CAC5-43CF-ADB5-FB288D4C5E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3177" y="3549050"/>
              <a:ext cx="2159120" cy="1724026"/>
            </a:xfrm>
            <a:prstGeom prst="roundRect">
              <a:avLst>
                <a:gd name="adj" fmla="val 4394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>
              <a:outerShdw blurRad="152400" dist="127000" dir="13500000" algn="tl" rotWithShape="0">
                <a:schemeClr val="tx2">
                  <a:alpha val="78000"/>
                </a:schemeClr>
              </a:outerShdw>
            </a:effectLst>
          </p:spPr>
          <p:txBody>
            <a:bodyPr rtlCol="0" anchor="ctr"/>
            <a:lstStyle/>
            <a:p>
              <a:pPr algn="ctr" latinLnBrk="0"/>
              <a:endParaRPr lang="x-none" kern="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62" name="Freeform 7">
              <a:extLst>
                <a:ext uri="{FF2B5EF4-FFF2-40B4-BE49-F238E27FC236}">
                  <a16:creationId xmlns="" xmlns:a16="http://schemas.microsoft.com/office/drawing/2014/main" id="{6B640BED-8FAE-4B1D-AD45-B70E09AE5BB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3177" y="3549050"/>
              <a:ext cx="2159120" cy="1724026"/>
            </a:xfrm>
            <a:prstGeom prst="roundRect">
              <a:avLst>
                <a:gd name="adj" fmla="val 4394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>
              <a:outerShdw blurRad="190500" dist="127000" dir="2700000" algn="tl" rotWithShape="0">
                <a:schemeClr val="bg2">
                  <a:alpha val="47000"/>
                </a:schemeClr>
              </a:outerShdw>
            </a:effectLst>
          </p:spPr>
          <p:txBody>
            <a:bodyPr rtlCol="0" anchor="ctr"/>
            <a:lstStyle/>
            <a:p>
              <a:pPr algn="ctr" latinLnBrk="0"/>
              <a:endParaRPr lang="x-none" kern="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="" xmlns:a16="http://schemas.microsoft.com/office/drawing/2014/main" id="{733E7CA4-6293-4635-ACB1-7B9E3DD93C2A}"/>
              </a:ext>
            </a:extLst>
          </p:cNvPr>
          <p:cNvGrpSpPr/>
          <p:nvPr/>
        </p:nvGrpSpPr>
        <p:grpSpPr>
          <a:xfrm>
            <a:off x="9889926" y="3415118"/>
            <a:ext cx="155486" cy="151941"/>
            <a:chOff x="1127125" y="2692028"/>
            <a:chExt cx="2744989" cy="2744989"/>
          </a:xfrm>
          <a:solidFill>
            <a:schemeClr val="accent3"/>
          </a:solidFill>
        </p:grpSpPr>
        <p:sp>
          <p:nvSpPr>
            <p:cNvPr id="82" name="Oval 39">
              <a:extLst>
                <a:ext uri="{FF2B5EF4-FFF2-40B4-BE49-F238E27FC236}">
                  <a16:creationId xmlns="" xmlns:a16="http://schemas.microsoft.com/office/drawing/2014/main" id="{37285A20-3B58-4735-B2C1-743022CDEF0A}"/>
                </a:ext>
              </a:extLst>
            </p:cNvPr>
            <p:cNvSpPr/>
            <p:nvPr/>
          </p:nvSpPr>
          <p:spPr>
            <a:xfrm>
              <a:off x="1127125" y="2692028"/>
              <a:ext cx="2744989" cy="2744989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>
              <a:outerShdw blurRad="152400" dist="127000" dir="13500000" algn="tl" rotWithShape="0">
                <a:schemeClr val="tx2">
                  <a:alpha val="78000"/>
                </a:schemeClr>
              </a:outerShdw>
            </a:effectLst>
          </p:spPr>
          <p:txBody>
            <a:bodyPr rtlCol="0" anchor="ctr"/>
            <a:lstStyle/>
            <a:p>
              <a:pPr algn="ctr" latinLnBrk="0"/>
              <a:endParaRPr lang="en-ID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83" name="Oval 38">
              <a:extLst>
                <a:ext uri="{FF2B5EF4-FFF2-40B4-BE49-F238E27FC236}">
                  <a16:creationId xmlns="" xmlns:a16="http://schemas.microsoft.com/office/drawing/2014/main" id="{5878B601-E832-4988-A722-1571F5BF4881}"/>
                </a:ext>
              </a:extLst>
            </p:cNvPr>
            <p:cNvSpPr/>
            <p:nvPr/>
          </p:nvSpPr>
          <p:spPr>
            <a:xfrm>
              <a:off x="1127125" y="2692028"/>
              <a:ext cx="2744989" cy="2744989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>
              <a:outerShdw blurRad="190500" dist="127000" dir="2700000" algn="tl" rotWithShape="0">
                <a:schemeClr val="bg2">
                  <a:alpha val="47000"/>
                </a:schemeClr>
              </a:outerShdw>
            </a:effectLst>
          </p:spPr>
          <p:txBody>
            <a:bodyPr rtlCol="0" anchor="ctr"/>
            <a:lstStyle/>
            <a:p>
              <a:pPr algn="ctr" latinLnBrk="0"/>
              <a:endParaRPr lang="en-ID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sp>
        <p:nvSpPr>
          <p:cNvPr id="88" name="TextBox 87">
            <a:extLst>
              <a:ext uri="{FF2B5EF4-FFF2-40B4-BE49-F238E27FC236}">
                <a16:creationId xmlns="" xmlns:a16="http://schemas.microsoft.com/office/drawing/2014/main" id="{5ECD9B86-605E-47B7-8AD7-95AE58A3B067}"/>
              </a:ext>
            </a:extLst>
          </p:cNvPr>
          <p:cNvSpPr txBox="1"/>
          <p:nvPr/>
        </p:nvSpPr>
        <p:spPr>
          <a:xfrm>
            <a:off x="1313193" y="1619521"/>
            <a:ext cx="75020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20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noto sans"/>
                <a:ea typeface="G마켓 산스 TTF Bold" panose="02000000000000000000" pitchFamily="2" charset="-127"/>
              </a:rPr>
              <a:t>필요성</a:t>
            </a:r>
            <a:endParaRPr lang="ko-KR" altLang="en-US" sz="20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2"/>
              </a:solidFill>
              <a:latin typeface="noto sans"/>
              <a:ea typeface="G마켓 산스 TTF Bold" panose="02000000000000000000" pitchFamily="2" charset="-12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="" xmlns:a16="http://schemas.microsoft.com/office/drawing/2014/main" id="{90635F67-54BB-4697-8B57-5E2AB6EB8F75}"/>
              </a:ext>
            </a:extLst>
          </p:cNvPr>
          <p:cNvSpPr txBox="1"/>
          <p:nvPr/>
        </p:nvSpPr>
        <p:spPr>
          <a:xfrm>
            <a:off x="1332286" y="2015043"/>
            <a:ext cx="1701416" cy="19943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atinLnBrk="0">
              <a:lnSpc>
                <a:spcPct val="120000"/>
              </a:lnSpc>
            </a:pPr>
            <a:r>
              <a:rPr lang="ko-KR" altLang="en-US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시각장애인의 인구 수</a:t>
            </a:r>
            <a:r>
              <a:rPr lang="en-US" altLang="ko-KR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/</a:t>
            </a:r>
          </a:p>
          <a:p>
            <a:pPr latinLnBrk="0">
              <a:lnSpc>
                <a:spcPct val="120000"/>
              </a:lnSpc>
            </a:pPr>
            <a:r>
              <a:rPr lang="ko-KR" altLang="en-US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버스 탑승 비율을</a:t>
            </a:r>
            <a:endParaRPr lang="en-US" altLang="ko-KR" sz="1200" spc="-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4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latinLnBrk="0">
              <a:lnSpc>
                <a:spcPct val="120000"/>
              </a:lnSpc>
            </a:pPr>
            <a:r>
              <a:rPr lang="ko-KR" altLang="en-US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고려했을 때</a:t>
            </a:r>
            <a:r>
              <a:rPr lang="en-US" altLang="ko-KR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</a:t>
            </a:r>
            <a:r>
              <a:rPr lang="en-US" altLang="ko-KR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버스정류장에 시각장애인을 고려한 참신한 아이디어가 필요</a:t>
            </a:r>
            <a:endParaRPr lang="en-US" altLang="ko-KR" sz="1200" spc="-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4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latinLnBrk="0">
              <a:lnSpc>
                <a:spcPct val="120000"/>
              </a:lnSpc>
            </a:pPr>
            <a:r>
              <a:rPr lang="ko-KR" altLang="en-US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언젠가</a:t>
            </a:r>
            <a:r>
              <a:rPr lang="en-US" altLang="ko-KR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누군가는 꼭 해결해야 하는 과업</a:t>
            </a:r>
            <a:endParaRPr lang="en-US" altLang="ko-KR" sz="12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4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latinLnBrk="0">
              <a:lnSpc>
                <a:spcPct val="120000"/>
              </a:lnSpc>
            </a:pPr>
            <a:r>
              <a:rPr lang="ko-KR" altLang="en-US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대상자의 수가 적다고 해서 이를 차치할 수 없음</a:t>
            </a:r>
            <a:endParaRPr lang="en-US" altLang="ko-KR" sz="1200" spc="-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4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="" xmlns:a16="http://schemas.microsoft.com/office/drawing/2014/main" id="{11E9AAD3-0883-4994-B652-07B26D7758CE}"/>
              </a:ext>
            </a:extLst>
          </p:cNvPr>
          <p:cNvSpPr txBox="1"/>
          <p:nvPr/>
        </p:nvSpPr>
        <p:spPr>
          <a:xfrm>
            <a:off x="3873524" y="1619521"/>
            <a:ext cx="75020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20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구체성</a:t>
            </a:r>
            <a:endParaRPr lang="ko-KR" altLang="en-US" sz="20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2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="" xmlns:a16="http://schemas.microsoft.com/office/drawing/2014/main" id="{CCABA306-1B3C-4F7B-B5B9-E07DA2A0F5BB}"/>
              </a:ext>
            </a:extLst>
          </p:cNvPr>
          <p:cNvSpPr txBox="1"/>
          <p:nvPr/>
        </p:nvSpPr>
        <p:spPr>
          <a:xfrm>
            <a:off x="6496201" y="1619521"/>
            <a:ext cx="75020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20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참신성</a:t>
            </a:r>
            <a:endParaRPr lang="ko-KR" altLang="en-US" sz="20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2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="" xmlns:a16="http://schemas.microsoft.com/office/drawing/2014/main" id="{625BC947-724B-4368-9B09-575496FCDCFE}"/>
              </a:ext>
            </a:extLst>
          </p:cNvPr>
          <p:cNvSpPr txBox="1"/>
          <p:nvPr/>
        </p:nvSpPr>
        <p:spPr>
          <a:xfrm>
            <a:off x="9066923" y="1619520"/>
            <a:ext cx="75020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2000" spc="-5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활용성</a:t>
            </a:r>
            <a:endParaRPr lang="ko-KR" altLang="en-US" sz="20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2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90635F67-54BB-4697-8B57-5E2AB6EB8F75}"/>
              </a:ext>
            </a:extLst>
          </p:cNvPr>
          <p:cNvSpPr txBox="1"/>
          <p:nvPr/>
        </p:nvSpPr>
        <p:spPr>
          <a:xfrm>
            <a:off x="3858079" y="2015043"/>
            <a:ext cx="1701416" cy="14034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atinLnBrk="0">
              <a:lnSpc>
                <a:spcPct val="120000"/>
              </a:lnSpc>
            </a:pPr>
            <a:r>
              <a:rPr lang="en-US" altLang="ko-KR" sz="16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Design Thinking</a:t>
            </a:r>
            <a:r>
              <a:rPr lang="ko-KR" altLang="en-US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과정을</a:t>
            </a:r>
            <a:endParaRPr lang="en-US" altLang="ko-KR" sz="1200" spc="-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4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latinLnBrk="0">
              <a:lnSpc>
                <a:spcPct val="120000"/>
              </a:lnSpc>
            </a:pPr>
            <a:r>
              <a:rPr lang="ko-KR" altLang="en-US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충실히 따라가며</a:t>
            </a:r>
            <a:r>
              <a:rPr lang="en-US" altLang="ko-KR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</a:t>
            </a:r>
          </a:p>
          <a:p>
            <a:pPr latinLnBrk="0">
              <a:lnSpc>
                <a:spcPct val="120000"/>
              </a:lnSpc>
            </a:pPr>
            <a:r>
              <a:rPr lang="ko-KR" altLang="en-US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특히 공감하기 단계에서 버스 기사님 인터뷰를 통해 </a:t>
            </a:r>
            <a:r>
              <a:rPr lang="ko-KR" altLang="en-US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당사자의 목소리를 들어 실 문제를 발견함</a:t>
            </a:r>
            <a:endParaRPr lang="en-US" altLang="ko-KR" sz="1200" spc="-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4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90635F67-54BB-4697-8B57-5E2AB6EB8F75}"/>
              </a:ext>
            </a:extLst>
          </p:cNvPr>
          <p:cNvSpPr txBox="1"/>
          <p:nvPr/>
        </p:nvSpPr>
        <p:spPr>
          <a:xfrm>
            <a:off x="6469592" y="2015043"/>
            <a:ext cx="1701416" cy="22159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atinLnBrk="0">
              <a:lnSpc>
                <a:spcPct val="120000"/>
              </a:lnSpc>
            </a:pPr>
            <a:r>
              <a:rPr lang="ko-KR" altLang="en-US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기존</a:t>
            </a:r>
            <a:r>
              <a:rPr lang="en-US" altLang="ko-KR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-&gt; </a:t>
            </a:r>
            <a:r>
              <a:rPr lang="ko-KR" altLang="en-US" sz="1200" spc="-5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어플을</a:t>
            </a:r>
            <a:r>
              <a:rPr lang="ko-KR" altLang="en-US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통해서 해결</a:t>
            </a:r>
            <a:endParaRPr lang="en-US" altLang="ko-KR" sz="1200" spc="-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4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latinLnBrk="0">
              <a:lnSpc>
                <a:spcPct val="120000"/>
              </a:lnSpc>
            </a:pPr>
            <a:r>
              <a:rPr lang="ko-KR" altLang="en-US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고령층 시각장애인을</a:t>
            </a:r>
            <a:endParaRPr lang="en-US" altLang="ko-KR" sz="1200" spc="-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4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latinLnBrk="0">
              <a:lnSpc>
                <a:spcPct val="120000"/>
              </a:lnSpc>
            </a:pPr>
            <a:r>
              <a:rPr lang="ko-KR" altLang="en-US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포괄하지 못하는 솔루션</a:t>
            </a:r>
            <a:endParaRPr lang="en-US" altLang="ko-KR" sz="1200" spc="-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4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latinLnBrk="0">
              <a:lnSpc>
                <a:spcPct val="120000"/>
              </a:lnSpc>
            </a:pPr>
            <a:r>
              <a:rPr lang="ko-KR" altLang="en-US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개선안</a:t>
            </a:r>
            <a:r>
              <a:rPr lang="en-US" altLang="ko-KR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-&gt; </a:t>
            </a:r>
            <a:r>
              <a:rPr lang="ko-KR" altLang="en-US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물리적인 해결안 누구나 쉽게 접근 가능</a:t>
            </a:r>
            <a:endParaRPr lang="en-US" altLang="ko-KR" sz="1200" spc="-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2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latinLnBrk="0">
              <a:lnSpc>
                <a:spcPct val="120000"/>
              </a:lnSpc>
            </a:pPr>
            <a:endParaRPr lang="en-US" altLang="ko-KR" sz="12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4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latinLnBrk="0">
              <a:lnSpc>
                <a:spcPct val="120000"/>
              </a:lnSpc>
            </a:pPr>
            <a:r>
              <a:rPr lang="ko-KR" altLang="en-US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기존</a:t>
            </a:r>
            <a:r>
              <a:rPr lang="en-US" altLang="ko-KR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:-&gt;</a:t>
            </a:r>
            <a:r>
              <a:rPr lang="ko-KR" altLang="en-US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카메라를 통해 버스 번호 확인</a:t>
            </a:r>
            <a:endParaRPr lang="en-US" altLang="ko-KR" sz="12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4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latinLnBrk="0">
              <a:lnSpc>
                <a:spcPct val="120000"/>
              </a:lnSpc>
            </a:pPr>
            <a:r>
              <a:rPr lang="ko-KR" altLang="en-US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개선안</a:t>
            </a:r>
            <a:r>
              <a:rPr lang="en-US" altLang="ko-KR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-&gt; </a:t>
            </a:r>
            <a:r>
              <a:rPr lang="ko-KR" altLang="en-US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시각장애인의 감각을 통해 인지 가능</a:t>
            </a:r>
            <a:endParaRPr lang="en-US" altLang="ko-KR" sz="1200" spc="-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2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90635F67-54BB-4697-8B57-5E2AB6EB8F75}"/>
              </a:ext>
            </a:extLst>
          </p:cNvPr>
          <p:cNvSpPr txBox="1"/>
          <p:nvPr/>
        </p:nvSpPr>
        <p:spPr>
          <a:xfrm>
            <a:off x="9033834" y="2015043"/>
            <a:ext cx="1701416" cy="17727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atinLnBrk="0">
              <a:lnSpc>
                <a:spcPct val="120000"/>
              </a:lnSpc>
            </a:pPr>
            <a:r>
              <a:rPr lang="ko-KR" altLang="en-US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시각장애인을 위한 아이디어</a:t>
            </a:r>
            <a:r>
              <a:rPr lang="ko-KR" altLang="en-US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로 시작되었으나</a:t>
            </a:r>
            <a:endParaRPr lang="en-US" altLang="ko-KR" sz="1200" spc="-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4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latinLnBrk="0">
              <a:lnSpc>
                <a:spcPct val="120000"/>
              </a:lnSpc>
            </a:pPr>
            <a:r>
              <a:rPr lang="ko-KR" altLang="en-US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모든 교통약자가 이용할 </a:t>
            </a:r>
            <a:r>
              <a:rPr lang="ko-KR" altLang="en-US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수 있는 시스템으로 발전 가능</a:t>
            </a:r>
            <a:endParaRPr lang="en-US" altLang="ko-KR" sz="1200" spc="-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4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latinLnBrk="0">
              <a:lnSpc>
                <a:spcPct val="120000"/>
              </a:lnSpc>
            </a:pPr>
            <a:endParaRPr lang="en-US" altLang="ko-KR" sz="12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4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latinLnBrk="0">
              <a:lnSpc>
                <a:spcPct val="120000"/>
              </a:lnSpc>
            </a:pPr>
            <a:r>
              <a:rPr lang="en-US" altLang="ko-KR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+</a:t>
            </a:r>
            <a:r>
              <a:rPr lang="ko-KR" altLang="en-US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스마트 </a:t>
            </a:r>
            <a:r>
              <a:rPr lang="ko-KR" altLang="en-US" sz="1200" spc="-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쉘터의</a:t>
            </a:r>
            <a:r>
              <a:rPr lang="ko-KR" altLang="en-US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확산이라는 시의 적절한 배경에 맞춰 아이디어 </a:t>
            </a:r>
            <a:r>
              <a:rPr lang="ko-KR" altLang="en-US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구상</a:t>
            </a:r>
            <a:endParaRPr lang="en-US" altLang="ko-KR" sz="12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4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1780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Light_Blue">
      <a:dk1>
        <a:sysClr val="windowText" lastClr="000000"/>
      </a:dk1>
      <a:lt1>
        <a:sysClr val="window" lastClr="FFFFFF"/>
      </a:lt1>
      <a:dk2>
        <a:srgbClr val="FFFFFF"/>
      </a:dk2>
      <a:lt2>
        <a:srgbClr val="ACB0C0"/>
      </a:lt2>
      <a:accent1>
        <a:srgbClr val="0583F2"/>
      </a:accent1>
      <a:accent2>
        <a:srgbClr val="232449"/>
      </a:accent2>
      <a:accent3>
        <a:srgbClr val="EBECF0"/>
      </a:accent3>
      <a:accent4>
        <a:srgbClr val="7F7F7F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2425</TotalTime>
  <Words>239</Words>
  <Application>Microsoft Office PowerPoint</Application>
  <PresentationFormat>와이드스크린</PresentationFormat>
  <Paragraphs>51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1" baseType="lpstr">
      <vt:lpstr>G마켓 산스 TTF Bold</vt:lpstr>
      <vt:lpstr>G마켓 산스 TTF Medium</vt:lpstr>
      <vt:lpstr>noto sans</vt:lpstr>
      <vt:lpstr>Pretendard</vt:lpstr>
      <vt:lpstr>맑은 고딕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미스터피피티</dc:creator>
  <cp:lastModifiedBy>user</cp:lastModifiedBy>
  <cp:revision>18</cp:revision>
  <dcterms:created xsi:type="dcterms:W3CDTF">2022-10-14T06:11:04Z</dcterms:created>
  <dcterms:modified xsi:type="dcterms:W3CDTF">2023-08-02T09:10:38Z</dcterms:modified>
</cp:coreProperties>
</file>