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487A-D03D-411B-B27B-666415BD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44B32A-4BB9-49A0-9A92-09741A11E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3D0C5-011B-42A8-B7AE-A009B596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ADF6F-4A08-496E-982F-361487E7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88812-8A07-4791-9CF7-0941547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82210C-A66E-4F56-AF2D-243F8C8BEC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72" y="534196"/>
            <a:ext cx="4932091" cy="62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791AB-FBCB-4789-BC58-22D6C723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E2703-EC57-4909-9737-CAD703E2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85EF9-271E-4242-9C3D-A222A934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934A6-A524-4D15-8A76-907F848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C3741-CA62-4995-B846-E0F04597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87284-0F0F-42BD-859E-4297B2302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420BA3-0D79-4639-A9D4-5BDD552ED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F3215-8791-49F1-BB31-C9934E74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8FB1F-2233-4BA6-8F0D-80B1F33D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99E9F-5E48-478F-84B6-C837C314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6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6A450-FF54-4E8F-B4AC-FFFB829C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33552-751D-4FE2-966B-6550A662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5E460-2642-46C5-B07D-5B326CA4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956AF-993D-42AB-B42F-15A4B55E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97B3C-B4B1-4D76-A14E-C43A3527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4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28AFB-B128-48C3-BDC1-A362DF56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B8752-F586-42A1-A5EE-B621D34C2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4457B-367B-4700-A668-9BEDCE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DD355-6061-4D95-8EDC-7D20243B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59CAC-F466-4CD0-8898-2B277F5A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9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F35E1-1535-4D66-8457-DF9D11B6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BFB14-1578-4ECA-9248-83CFD4E99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4FE36A-0D34-463E-983E-2A648E55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32340-BF5F-4736-940E-2FE66383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01156-4A9A-4223-B040-6B886378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E8A16-1515-4670-B0BF-E5CEAFAE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E5161-1BAC-49CD-A1AE-4EDF8676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D776F-9A63-4831-A51F-AB2790E0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7D67C-FA80-492D-8843-FBE9DABBB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7CA6C-244E-4F15-8DFC-9F858C96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60AD87-8470-4D5F-BAFE-183DFDB95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3E76A9-3384-4868-BA65-FD200E15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F72458-D905-4002-A1B0-A2540163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CFB2A5-E55A-43BE-BD30-C09AC590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B89A3-C47E-4D77-A2A2-D676CEC9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370543-7E3D-4B7D-851F-A84A99B9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E0FCB-BF46-4740-BC9F-3A97E802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C76AE8-FC9B-4087-894A-96A47B8E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35F900-B52D-4E1B-8F79-8B9518C0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B3D012-D1AD-4BA1-8005-42A66F6B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3C053A-B4E3-4600-A396-DCE5E64E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E657D-5702-4E59-A323-726CC4BC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A973-FC16-4AF6-A34F-246E06F8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BA22B-E2B1-4F49-83E3-740B17AB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5A0EB-8E45-4AD0-8B8A-3A6435B3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BFB78-D55E-4ED1-81E0-31040716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25257-1B0F-4E5F-8DB4-EBD637EF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1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F456-2E72-4909-B7E7-DCE078D0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A761-AAA0-4495-A70C-C1EA650A5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F3BCB-E006-4DB7-9854-7F804F793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7863-E9F3-476E-BBA1-2C3E9FDF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FF05D-5AE7-49AC-8923-8921771A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33CFA-FB52-415E-9991-A5EEBDD7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7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196B6F-E7CC-41B3-B141-6A482177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05579-7404-46B4-B6E1-B1F73E179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ABAD8-DF21-4708-B280-2977D42B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6F992-05D9-4636-A988-8A95E68F564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4E401-AAE9-4143-9A50-0F83493B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2E576-B1B9-4D88-9E0C-4181A798D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1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6B3109-201A-48E0-9908-98545CBD6AE3}"/>
              </a:ext>
            </a:extLst>
          </p:cNvPr>
          <p:cNvCxnSpPr>
            <a:cxnSpLocks/>
          </p:cNvCxnSpPr>
          <p:nvPr/>
        </p:nvCxnSpPr>
        <p:spPr>
          <a:xfrm>
            <a:off x="3108447" y="1213336"/>
            <a:ext cx="4190124" cy="642871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1F0FB3A-734B-4B13-B025-78A555CF79F7}"/>
              </a:ext>
            </a:extLst>
          </p:cNvPr>
          <p:cNvCxnSpPr>
            <a:cxnSpLocks/>
          </p:cNvCxnSpPr>
          <p:nvPr/>
        </p:nvCxnSpPr>
        <p:spPr>
          <a:xfrm>
            <a:off x="3108447" y="2248316"/>
            <a:ext cx="4206753" cy="3950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3F80056-3F28-42C9-8280-962160F51433}"/>
              </a:ext>
            </a:extLst>
          </p:cNvPr>
          <p:cNvCxnSpPr>
            <a:cxnSpLocks/>
          </p:cNvCxnSpPr>
          <p:nvPr/>
        </p:nvCxnSpPr>
        <p:spPr>
          <a:xfrm flipV="1">
            <a:off x="3108447" y="2630180"/>
            <a:ext cx="4190124" cy="750283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147D37D-A938-4D2E-9C0B-814BC46DE318}"/>
              </a:ext>
            </a:extLst>
          </p:cNvPr>
          <p:cNvCxnSpPr>
            <a:cxnSpLocks/>
          </p:cNvCxnSpPr>
          <p:nvPr/>
        </p:nvCxnSpPr>
        <p:spPr>
          <a:xfrm flipV="1">
            <a:off x="3108447" y="3022030"/>
            <a:ext cx="4206753" cy="1384775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B647AB6-6BC9-4422-8A82-F9E4447C903F}"/>
              </a:ext>
            </a:extLst>
          </p:cNvPr>
          <p:cNvCxnSpPr>
            <a:cxnSpLocks/>
          </p:cNvCxnSpPr>
          <p:nvPr/>
        </p:nvCxnSpPr>
        <p:spPr>
          <a:xfrm flipV="1">
            <a:off x="3108447" y="3375257"/>
            <a:ext cx="4206753" cy="2091755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11B91C-54C5-4FB4-9E72-B0CC8306C823}"/>
              </a:ext>
            </a:extLst>
          </p:cNvPr>
          <p:cNvCxnSpPr>
            <a:cxnSpLocks/>
          </p:cNvCxnSpPr>
          <p:nvPr/>
        </p:nvCxnSpPr>
        <p:spPr>
          <a:xfrm flipV="1">
            <a:off x="3108447" y="3733690"/>
            <a:ext cx="4206753" cy="2830330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9E6EDCC-613C-4D13-B930-3C2DD387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099" y="1025035"/>
            <a:ext cx="3838575" cy="28384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44E841-BA4E-483B-8415-ED8A0EC02EF6}"/>
              </a:ext>
            </a:extLst>
          </p:cNvPr>
          <p:cNvSpPr/>
          <p:nvPr/>
        </p:nvSpPr>
        <p:spPr>
          <a:xfrm>
            <a:off x="668582" y="1578950"/>
            <a:ext cx="2039449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a.append</a:t>
            </a:r>
            <a:r>
              <a:rPr lang="en-US" altLang="ko-KR" dirty="0" smtClean="0">
                <a:solidFill>
                  <a:schemeClr val="tx1"/>
                </a:solidFill>
              </a:rPr>
              <a:t>(40)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626375-336B-42CD-A3FC-8B44585059BD}"/>
              </a:ext>
            </a:extLst>
          </p:cNvPr>
          <p:cNvSpPr/>
          <p:nvPr/>
        </p:nvSpPr>
        <p:spPr>
          <a:xfrm>
            <a:off x="668582" y="2645001"/>
            <a:ext cx="2039449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en-US" altLang="ko-KR" dirty="0" err="1">
                <a:solidFill>
                  <a:schemeClr val="tx1"/>
                </a:solidFill>
              </a:rPr>
              <a:t>a.insert</a:t>
            </a:r>
            <a:r>
              <a:rPr lang="en-US" altLang="ko-KR" dirty="0">
                <a:solidFill>
                  <a:schemeClr val="tx1"/>
                </a:solidFill>
              </a:rPr>
              <a:t>(1,50)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B8D28-2D48-47EC-9F53-2E3CABC86202}"/>
              </a:ext>
            </a:extLst>
          </p:cNvPr>
          <p:cNvSpPr txBox="1"/>
          <p:nvPr/>
        </p:nvSpPr>
        <p:spPr>
          <a:xfrm>
            <a:off x="2869216" y="1702318"/>
            <a:ext cx="23342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#a </a:t>
            </a:r>
            <a:r>
              <a:rPr lang="ko-KR" altLang="en-US" sz="1400" dirty="0">
                <a:solidFill>
                  <a:srgbClr val="FF0000"/>
                </a:solidFill>
              </a:rPr>
              <a:t>리스트 맨 뒤에 </a:t>
            </a:r>
            <a:r>
              <a:rPr lang="en-US" altLang="ko-KR" sz="1400" dirty="0">
                <a:solidFill>
                  <a:srgbClr val="FF0000"/>
                </a:solidFill>
              </a:rPr>
              <a:t>40 </a:t>
            </a:r>
            <a:r>
              <a:rPr lang="ko-KR" altLang="en-US" sz="1400" dirty="0">
                <a:solidFill>
                  <a:srgbClr val="FF0000"/>
                </a:solidFill>
              </a:rPr>
              <a:t>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37D9A-DA79-41B0-951E-F423EA5DEFF6}"/>
              </a:ext>
            </a:extLst>
          </p:cNvPr>
          <p:cNvSpPr txBox="1"/>
          <p:nvPr/>
        </p:nvSpPr>
        <p:spPr>
          <a:xfrm>
            <a:off x="2869215" y="2764881"/>
            <a:ext cx="336021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#a </a:t>
            </a:r>
            <a:r>
              <a:rPr lang="ko-KR" altLang="en-US" sz="1400" dirty="0">
                <a:solidFill>
                  <a:srgbClr val="FF0000"/>
                </a:solidFill>
              </a:rPr>
              <a:t>리스트에 </a:t>
            </a:r>
            <a:r>
              <a:rPr lang="en-US" altLang="ko-KR" sz="1400" dirty="0">
                <a:solidFill>
                  <a:srgbClr val="FF0000"/>
                </a:solidFill>
              </a:rPr>
              <a:t>50</a:t>
            </a:r>
            <a:r>
              <a:rPr lang="ko-KR" altLang="en-US" sz="1400" dirty="0">
                <a:solidFill>
                  <a:srgbClr val="FF0000"/>
                </a:solidFill>
              </a:rPr>
              <a:t>을 삽입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위치는 </a:t>
            </a:r>
            <a:r>
              <a:rPr lang="en-US" altLang="ko-KR" sz="1400" dirty="0">
                <a:solidFill>
                  <a:srgbClr val="FF0000"/>
                </a:solidFill>
              </a:rPr>
              <a:t>10 </a:t>
            </a:r>
            <a:r>
              <a:rPr lang="ko-KR" altLang="en-US" sz="1400" dirty="0">
                <a:solidFill>
                  <a:srgbClr val="FF0000"/>
                </a:solidFill>
              </a:rPr>
              <a:t>뒤에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A15DD8-E826-4406-B4D9-2053505919CA}"/>
              </a:ext>
            </a:extLst>
          </p:cNvPr>
          <p:cNvSpPr txBox="1"/>
          <p:nvPr/>
        </p:nvSpPr>
        <p:spPr>
          <a:xfrm>
            <a:off x="2869215" y="3777466"/>
            <a:ext cx="273664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#a </a:t>
            </a:r>
            <a:r>
              <a:rPr lang="ko-KR" altLang="en-US" sz="1400" dirty="0">
                <a:solidFill>
                  <a:srgbClr val="FF0000"/>
                </a:solidFill>
              </a:rPr>
              <a:t>리스트의 맨 뒤 항목 꺼내기 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    (</a:t>
            </a:r>
            <a:r>
              <a:rPr lang="ko-KR" altLang="en-US" sz="1400" dirty="0">
                <a:solidFill>
                  <a:srgbClr val="FF0000"/>
                </a:solidFill>
              </a:rPr>
              <a:t>스택에서 사용하는 용어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1EED35-8D41-4A46-871B-E853277EE709}"/>
              </a:ext>
            </a:extLst>
          </p:cNvPr>
          <p:cNvSpPr/>
          <p:nvPr/>
        </p:nvSpPr>
        <p:spPr>
          <a:xfrm>
            <a:off x="668582" y="3727856"/>
            <a:ext cx="2039449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a.pop</a:t>
            </a:r>
            <a:r>
              <a:rPr lang="en-US" altLang="ko-KR" smtClean="0">
                <a:solidFill>
                  <a:schemeClr val="tx1"/>
                </a:solidFill>
              </a:rPr>
              <a:t>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5C3A5-20CF-42DA-A8B4-FD1FF9673928}"/>
              </a:ext>
            </a:extLst>
          </p:cNvPr>
          <p:cNvSpPr txBox="1"/>
          <p:nvPr/>
        </p:nvSpPr>
        <p:spPr>
          <a:xfrm>
            <a:off x="2869215" y="4854919"/>
            <a:ext cx="263084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#a </a:t>
            </a:r>
            <a:r>
              <a:rPr lang="ko-KR" altLang="en-US" sz="1400" dirty="0">
                <a:solidFill>
                  <a:srgbClr val="FF0000"/>
                </a:solidFill>
              </a:rPr>
              <a:t>리스트에서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을 찾아 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2DB861-9019-4446-A4DE-6F5A812E8189}"/>
              </a:ext>
            </a:extLst>
          </p:cNvPr>
          <p:cNvSpPr/>
          <p:nvPr/>
        </p:nvSpPr>
        <p:spPr>
          <a:xfrm>
            <a:off x="668582" y="4772708"/>
            <a:ext cx="2039449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del(a[0])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8898-45CF-4D46-A1CE-66B553A7CD10}"/>
              </a:ext>
            </a:extLst>
          </p:cNvPr>
          <p:cNvSpPr txBox="1"/>
          <p:nvPr/>
        </p:nvSpPr>
        <p:spPr>
          <a:xfrm>
            <a:off x="2869215" y="5931026"/>
            <a:ext cx="140936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#a </a:t>
            </a:r>
            <a:r>
              <a:rPr lang="ko-KR" altLang="en-US" sz="1400" dirty="0">
                <a:solidFill>
                  <a:srgbClr val="FF0000"/>
                </a:solidFill>
              </a:rPr>
              <a:t>리스트 정렬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1AF6D0-4490-4655-B443-CCA8F5941CD8}"/>
              </a:ext>
            </a:extLst>
          </p:cNvPr>
          <p:cNvSpPr/>
          <p:nvPr/>
        </p:nvSpPr>
        <p:spPr>
          <a:xfrm>
            <a:off x="668582" y="5870439"/>
            <a:ext cx="2039449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a.sort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0B10023E-1000-49EB-B4C1-8DD09B3C3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785" y="61693"/>
            <a:ext cx="10479573" cy="464573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아래 코드의 빈칸들을 채워 </a:t>
            </a:r>
            <a:r>
              <a:rPr lang="ko-KR" altLang="en-US" sz="1800" dirty="0" err="1"/>
              <a:t>제출하시오</a:t>
            </a:r>
            <a:r>
              <a:rPr lang="en-US" altLang="ko-KR" sz="1800" dirty="0"/>
              <a:t>. (</a:t>
            </a:r>
            <a:r>
              <a:rPr lang="ko-KR" altLang="en-US" sz="1800" dirty="0"/>
              <a:t>각 </a:t>
            </a:r>
            <a:r>
              <a:rPr lang="en-US" altLang="ko-KR" sz="1800" dirty="0"/>
              <a:t>1</a:t>
            </a:r>
            <a:r>
              <a:rPr lang="ko-KR" altLang="en-US" sz="1800" dirty="0"/>
              <a:t>점</a:t>
            </a:r>
            <a:r>
              <a:rPr lang="en-US" altLang="ko-KR" sz="1800" dirty="0"/>
              <a:t>)  Unit 8 </a:t>
            </a:r>
            <a:r>
              <a:rPr lang="ko-KR" altLang="en-US" sz="1800" dirty="0"/>
              <a:t>수업 동영상을 참고하면 쉽게 할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7B949-A8CD-4517-8AA9-F4E5B2E3C9F1}"/>
              </a:ext>
            </a:extLst>
          </p:cNvPr>
          <p:cNvSpPr txBox="1"/>
          <p:nvPr/>
        </p:nvSpPr>
        <p:spPr>
          <a:xfrm>
            <a:off x="7422264" y="393135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화살표는 각 단계의 </a:t>
            </a:r>
            <a:r>
              <a:rPr lang="en-US" altLang="ko-KR" dirty="0">
                <a:solidFill>
                  <a:srgbClr val="0070C0"/>
                </a:solidFill>
              </a:rPr>
              <a:t>print(a)</a:t>
            </a:r>
            <a:r>
              <a:rPr lang="ko-KR" altLang="en-US" dirty="0">
                <a:solidFill>
                  <a:srgbClr val="0070C0"/>
                </a:solidFill>
              </a:rPr>
              <a:t> 결과임</a:t>
            </a:r>
          </a:p>
        </p:txBody>
      </p:sp>
    </p:spTree>
    <p:extLst>
      <p:ext uri="{BB962C8B-B14F-4D97-AF65-F5344CB8AC3E}">
        <p14:creationId xmlns:p14="http://schemas.microsoft.com/office/powerpoint/2010/main" val="379629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USER</cp:lastModifiedBy>
  <cp:revision>16</cp:revision>
  <dcterms:created xsi:type="dcterms:W3CDTF">2021-01-24T16:01:21Z</dcterms:created>
  <dcterms:modified xsi:type="dcterms:W3CDTF">2022-07-04T14:02:06Z</dcterms:modified>
</cp:coreProperties>
</file>