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103" d="100"/>
          <a:sy n="103" d="100"/>
        </p:scale>
        <p:origin x="114" y="73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528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88-B6BC-4E44-9DC3-05908052EA2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6711-CF53-4348-AE0D-B0C2E211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9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02" y="3424624"/>
            <a:ext cx="4147566" cy="22534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8460" y="2901690"/>
            <a:ext cx="3952436" cy="371006"/>
            <a:chOff x="213610" y="2661850"/>
            <a:chExt cx="3952436" cy="371006"/>
          </a:xfrm>
        </p:grpSpPr>
        <p:sp>
          <p:nvSpPr>
            <p:cNvPr id="8" name="TextBox 7"/>
            <p:cNvSpPr txBox="1"/>
            <p:nvPr/>
          </p:nvSpPr>
          <p:spPr>
            <a:xfrm>
              <a:off x="584616" y="2663524"/>
              <a:ext cx="358143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서브라임텍스트에서 </a:t>
              </a:r>
              <a:r>
                <a:rPr lang="en-US" altLang="ko-KR" dirty="0"/>
                <a:t>HTML </a:t>
              </a:r>
              <a:r>
                <a:rPr lang="ko-KR" altLang="en-US" dirty="0"/>
                <a:t>작성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3610" y="2661850"/>
              <a:ext cx="371006" cy="3710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46102" y="2901690"/>
            <a:ext cx="2129821" cy="371006"/>
            <a:chOff x="213610" y="2661850"/>
            <a:chExt cx="2129821" cy="371006"/>
          </a:xfrm>
        </p:grpSpPr>
        <p:sp>
          <p:nvSpPr>
            <p:cNvPr id="12" name="TextBox 11"/>
            <p:cNvSpPr txBox="1"/>
            <p:nvPr/>
          </p:nvSpPr>
          <p:spPr>
            <a:xfrm>
              <a:off x="584616" y="2663524"/>
              <a:ext cx="175881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hello.html </a:t>
              </a:r>
              <a:r>
                <a:rPr lang="ko-KR" altLang="en-US" dirty="0"/>
                <a:t>저장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3610" y="2661850"/>
              <a:ext cx="371006" cy="3710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142515" y="2901690"/>
            <a:ext cx="2484085" cy="371006"/>
            <a:chOff x="213610" y="2661850"/>
            <a:chExt cx="2484085" cy="371006"/>
          </a:xfrm>
        </p:grpSpPr>
        <p:sp>
          <p:nvSpPr>
            <p:cNvPr id="15" name="TextBox 14"/>
            <p:cNvSpPr txBox="1"/>
            <p:nvPr/>
          </p:nvSpPr>
          <p:spPr>
            <a:xfrm>
              <a:off x="584616" y="2663524"/>
              <a:ext cx="21130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브라우저에서 실행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3610" y="2661850"/>
              <a:ext cx="371006" cy="3710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9488" y="419724"/>
            <a:ext cx="10568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과제 제시일 </a:t>
            </a:r>
            <a:r>
              <a:rPr lang="en-US" altLang="ko-KR" sz="2400" dirty="0"/>
              <a:t>: 7</a:t>
            </a:r>
            <a:r>
              <a:rPr lang="ko-KR" altLang="en-US" sz="2400" dirty="0"/>
              <a:t>월 </a:t>
            </a:r>
            <a:r>
              <a:rPr lang="en-US" altLang="ko-KR" sz="2400" dirty="0"/>
              <a:t>7</a:t>
            </a:r>
            <a:r>
              <a:rPr lang="ko-KR" altLang="en-US" sz="2400" dirty="0"/>
              <a:t>일</a:t>
            </a:r>
            <a:r>
              <a:rPr lang="en-US" altLang="ko-KR" sz="2400" dirty="0"/>
              <a:t>(</a:t>
            </a:r>
            <a:r>
              <a:rPr lang="ko-KR" altLang="en-US" sz="2400" dirty="0"/>
              <a:t>목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과제 마감일 </a:t>
            </a:r>
            <a:r>
              <a:rPr lang="en-US" altLang="ko-KR" sz="2400" dirty="0"/>
              <a:t>: 7</a:t>
            </a:r>
            <a:r>
              <a:rPr lang="ko-KR" altLang="en-US" sz="2400" dirty="0"/>
              <a:t>월 </a:t>
            </a:r>
            <a:r>
              <a:rPr lang="en-US" altLang="ko-KR" sz="2400" dirty="0"/>
              <a:t>12</a:t>
            </a:r>
            <a:r>
              <a:rPr lang="ko-KR" altLang="en-US" sz="2400" dirty="0"/>
              <a:t>일</a:t>
            </a:r>
            <a:r>
              <a:rPr lang="en-US" altLang="ko-KR" sz="2400" dirty="0"/>
              <a:t>(</a:t>
            </a:r>
            <a:r>
              <a:rPr lang="ko-KR" altLang="en-US" sz="2400" dirty="0"/>
              <a:t>화</a:t>
            </a:r>
            <a:r>
              <a:rPr lang="en-US" altLang="ko-KR" sz="2400" dirty="0"/>
              <a:t>) 23:59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과제 주제 </a:t>
            </a:r>
            <a:r>
              <a:rPr lang="en-US" altLang="ko-KR" sz="2400" dirty="0"/>
              <a:t>: hello.html </a:t>
            </a:r>
            <a:r>
              <a:rPr lang="ko-KR" altLang="en-US" sz="2400" dirty="0"/>
              <a:t>문서 만들고 작업 화면 캡처</a:t>
            </a:r>
            <a:r>
              <a:rPr lang="en-US" altLang="ko-KR" sz="2400" dirty="0"/>
              <a:t>, </a:t>
            </a:r>
            <a:r>
              <a:rPr lang="ko-KR" altLang="en-US" sz="2400" dirty="0"/>
              <a:t>웹 브라우저 캡처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참고자료 </a:t>
            </a:r>
            <a:r>
              <a:rPr lang="en-US" altLang="ko-KR" sz="2400" dirty="0"/>
              <a:t>: (PDF)_01_unit01-4.pdf p.40~42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제출파일</a:t>
            </a:r>
            <a:r>
              <a:rPr lang="ko-KR" altLang="en-US" sz="2400" dirty="0"/>
              <a:t> </a:t>
            </a:r>
            <a:r>
              <a:rPr lang="en-US" altLang="ko-KR" sz="2400" dirty="0"/>
              <a:t>: PPT</a:t>
            </a:r>
            <a:r>
              <a:rPr lang="ko-KR" altLang="en-US" sz="2400" dirty="0"/>
              <a:t>에 캡처 </a:t>
            </a:r>
            <a:r>
              <a:rPr lang="ko-KR" altLang="en-US" sz="2400" dirty="0" err="1"/>
              <a:t>복붙</a:t>
            </a:r>
            <a:r>
              <a:rPr lang="en-US" altLang="ko-KR" sz="2400" dirty="0"/>
              <a:t>(</a:t>
            </a:r>
            <a:r>
              <a:rPr lang="ko-KR" altLang="en-US" sz="2400" dirty="0"/>
              <a:t>서브라임텍스트 화면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웹브라우저</a:t>
            </a:r>
            <a:r>
              <a:rPr lang="ko-KR" altLang="en-US" sz="2400" dirty="0"/>
              <a:t> 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0" y="3377626"/>
            <a:ext cx="3780536" cy="317295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1496291" y="5882709"/>
            <a:ext cx="7647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8676" y="5725200"/>
            <a:ext cx="29386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본인의 정보를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61" y="3917026"/>
            <a:ext cx="4781550" cy="2781300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8055045" y="6162779"/>
            <a:ext cx="7647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37430" y="6005270"/>
            <a:ext cx="29386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본인의 정보를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65401" y="360468"/>
            <a:ext cx="11061199" cy="8917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2423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문서</a:t>
            </a:r>
            <a:r>
              <a:rPr lang="en-US" altLang="ko-KR" dirty="0">
                <a:solidFill>
                  <a:schemeClr val="bg1"/>
                </a:solidFill>
              </a:rPr>
              <a:t>(hello.html) </a:t>
            </a:r>
            <a:r>
              <a:rPr lang="ko-KR" altLang="en-US" dirty="0">
                <a:solidFill>
                  <a:schemeClr val="bg1"/>
                </a:solidFill>
              </a:rPr>
              <a:t>작성 후 </a:t>
            </a:r>
            <a:r>
              <a:rPr lang="ko-KR" altLang="en-US" dirty="0"/>
              <a:t>작업 창</a:t>
            </a:r>
            <a:r>
              <a:rPr lang="en-US" altLang="ko-KR" dirty="0"/>
              <a:t>(</a:t>
            </a:r>
            <a:r>
              <a:rPr lang="ko-KR" altLang="en-US" dirty="0"/>
              <a:t>서브라임텍스트</a:t>
            </a:r>
            <a:r>
              <a:rPr lang="en-US" altLang="ko-KR" dirty="0"/>
              <a:t>)</a:t>
            </a:r>
            <a:r>
              <a:rPr lang="ko-KR" altLang="en-US" dirty="0"/>
              <a:t>을 캡처</a:t>
            </a:r>
            <a:r>
              <a:rPr lang="ko-KR" altLang="en-US" dirty="0">
                <a:solidFill>
                  <a:schemeClr val="bg1"/>
                </a:solidFill>
              </a:rPr>
              <a:t>하여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붙여주세요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작업 경로 확인을 위해 제목 표시줄이 나타나도록 캡처합니다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348" y="1466897"/>
            <a:ext cx="8374231" cy="52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7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3597" y="381212"/>
            <a:ext cx="10738987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문서</a:t>
            </a:r>
            <a:r>
              <a:rPr lang="en-US" altLang="ko-KR" dirty="0">
                <a:solidFill>
                  <a:schemeClr val="bg1"/>
                </a:solidFill>
              </a:rPr>
              <a:t>(hello.html)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/>
              <a:t>실행되는 화면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을 캡처</a:t>
            </a:r>
            <a:r>
              <a:rPr lang="ko-KR" altLang="en-US" dirty="0">
                <a:solidFill>
                  <a:schemeClr val="bg1"/>
                </a:solidFill>
              </a:rPr>
              <a:t>하여 붙여주세요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(URL </a:t>
            </a:r>
            <a:r>
              <a:rPr lang="ko-KR" altLang="en-US" dirty="0">
                <a:solidFill>
                  <a:schemeClr val="bg1"/>
                </a:solidFill>
              </a:rPr>
              <a:t>보이도록 캡처합니다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633" y="1276166"/>
            <a:ext cx="8575826" cy="53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</ep:Words>
  <ep:PresentationFormat>와이드스크린</ep:PresentationFormat>
  <ep:Paragraphs>12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2021-01-03T11:48:41.000</dcterms:created>
  <dc:creator>-</dc:creator>
  <cp:lastModifiedBy>USER</cp:lastModifiedBy>
  <dcterms:modified xsi:type="dcterms:W3CDTF">2022-07-11T12:15:34.701</dcterms:modified>
  <cp:revision>18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