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103" d="100"/>
          <a:sy n="103" d="100"/>
        </p:scale>
        <p:origin x="114" y="73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28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488" y="419724"/>
            <a:ext cx="10568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과제 제시일 </a:t>
            </a:r>
            <a:r>
              <a:rPr lang="en-US" altLang="ko-KR" sz="2000" dirty="0"/>
              <a:t>: 7</a:t>
            </a:r>
            <a:r>
              <a:rPr lang="ko-KR" altLang="en-US" sz="2000" dirty="0"/>
              <a:t>월 </a:t>
            </a:r>
            <a:r>
              <a:rPr lang="en-US" altLang="ko-KR" sz="2000" dirty="0"/>
              <a:t>8</a:t>
            </a:r>
            <a:r>
              <a:rPr lang="ko-KR" altLang="en-US" sz="2000" dirty="0"/>
              <a:t>일</a:t>
            </a:r>
            <a:r>
              <a:rPr lang="en-US" altLang="ko-KR" sz="2000" dirty="0"/>
              <a:t>(</a:t>
            </a:r>
            <a:r>
              <a:rPr lang="ko-KR" altLang="en-US" sz="2000" dirty="0"/>
              <a:t>금</a:t>
            </a:r>
            <a:r>
              <a:rPr lang="en-US" altLang="ko-KR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과제 기한 </a:t>
            </a:r>
            <a:r>
              <a:rPr lang="en-US" altLang="ko-KR" sz="2000" dirty="0"/>
              <a:t>: 7</a:t>
            </a:r>
            <a:r>
              <a:rPr lang="ko-KR" altLang="en-US" sz="2000" dirty="0"/>
              <a:t>월 </a:t>
            </a:r>
            <a:r>
              <a:rPr lang="en-US" altLang="ko-KR" sz="2000"/>
              <a:t>12</a:t>
            </a:r>
            <a:r>
              <a:rPr lang="ko-KR" altLang="en-US" sz="2000"/>
              <a:t>일</a:t>
            </a:r>
            <a:r>
              <a:rPr lang="en-US" altLang="ko-KR" sz="2000" dirty="0"/>
              <a:t>(</a:t>
            </a:r>
            <a:r>
              <a:rPr lang="ko-KR" altLang="en-US" sz="2000" dirty="0"/>
              <a:t>화</a:t>
            </a:r>
            <a:r>
              <a:rPr lang="en-US" altLang="ko-KR" sz="2000" dirty="0"/>
              <a:t>) 23:59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과제 범위</a:t>
            </a:r>
            <a:endParaRPr lang="en-US" altLang="ko-KR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특수문자</a:t>
            </a:r>
            <a:r>
              <a:rPr lang="en-US" altLang="ko-KR" sz="2000" dirty="0"/>
              <a:t>, &lt;pre&gt;</a:t>
            </a:r>
            <a:r>
              <a:rPr lang="ko-KR" altLang="en-US" sz="2000" dirty="0"/>
              <a:t>태그 연습</a:t>
            </a:r>
            <a:endParaRPr lang="en-US" altLang="ko-KR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결과화면을</a:t>
            </a:r>
            <a:r>
              <a:rPr lang="ko-KR" altLang="en-US" sz="2000" dirty="0"/>
              <a:t> 참고하여 </a:t>
            </a:r>
            <a:r>
              <a:rPr lang="en-US" altLang="ko-KR" sz="2000" dirty="0"/>
              <a:t>HTML</a:t>
            </a:r>
            <a:r>
              <a:rPr lang="ko-KR" altLang="en-US" sz="2000" dirty="0"/>
              <a:t>문서 만들기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/>
              <a:t>: PPT</a:t>
            </a:r>
            <a:r>
              <a:rPr lang="ko-KR" altLang="en-US" sz="2000" dirty="0"/>
              <a:t>에 코드 복사</a:t>
            </a:r>
            <a:r>
              <a:rPr lang="en-US" altLang="ko-KR" sz="2000" dirty="0"/>
              <a:t>&amp;</a:t>
            </a:r>
            <a:r>
              <a:rPr lang="ko-KR" altLang="en-US" sz="2000" dirty="0" err="1"/>
              <a:t>붙여넣기와</a:t>
            </a:r>
            <a:r>
              <a:rPr lang="en-US" altLang="ko-KR" sz="2000" dirty="0"/>
              <a:t> </a:t>
            </a:r>
            <a:r>
              <a:rPr lang="ko-KR" altLang="en-US" sz="2000" dirty="0"/>
              <a:t>연동하는 </a:t>
            </a:r>
            <a:r>
              <a:rPr lang="ko-KR" altLang="en-US" sz="2000" dirty="0" err="1"/>
              <a:t>웹브라우저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화면캡처</a:t>
            </a:r>
            <a:endParaRPr lang="ko-KR" altLang="en-US" sz="2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13073" r="527" b="5941"/>
          <a:stretch/>
        </p:blipFill>
        <p:spPr>
          <a:xfrm>
            <a:off x="1619482" y="2555932"/>
            <a:ext cx="5231021" cy="40474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794883" y="2555932"/>
            <a:ext cx="3522689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사용된 특수문자를 참고하세요</a:t>
            </a:r>
            <a:endParaRPr lang="en-US" altLang="ko-KR" dirty="0"/>
          </a:p>
          <a:p>
            <a:r>
              <a:rPr lang="en-US" altLang="ko-KR" dirty="0"/>
              <a:t>&amp;copy;</a:t>
            </a:r>
          </a:p>
          <a:p>
            <a:r>
              <a:rPr lang="en-US" altLang="ko-KR" dirty="0"/>
              <a:t>&amp;</a:t>
            </a:r>
            <a:r>
              <a:rPr lang="en-US" altLang="ko-KR" dirty="0" err="1"/>
              <a:t>deg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&amp;half;</a:t>
            </a:r>
          </a:p>
          <a:p>
            <a:r>
              <a:rPr lang="en-US" altLang="ko-KR" dirty="0"/>
              <a:t>&amp;</a:t>
            </a:r>
            <a:r>
              <a:rPr lang="en-US" altLang="ko-KR" dirty="0" err="1"/>
              <a:t>lsh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&amp;phone;</a:t>
            </a:r>
          </a:p>
          <a:p>
            <a:r>
              <a:rPr lang="en-US" altLang="ko-KR" dirty="0"/>
              <a:t>&amp;sung;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594" y="2555932"/>
            <a:ext cx="11079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결과화면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2" idx="2"/>
            <a:endCxn id="17" idx="1"/>
          </p:cNvCxnSpPr>
          <p:nvPr/>
        </p:nvCxnSpPr>
        <p:spPr>
          <a:xfrm rot="16200000" flipH="1">
            <a:off x="432844" y="3393012"/>
            <a:ext cx="1654386" cy="71889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2423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tabLst>
                <a:tab pos="1889125" algn="l"/>
              </a:tabLst>
            </a:pPr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문서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작성 후 </a:t>
            </a:r>
            <a:r>
              <a:rPr lang="ko-KR" altLang="en-US" dirty="0"/>
              <a:t>코드 복사</a:t>
            </a:r>
            <a:r>
              <a:rPr lang="en-US" altLang="ko-KR" dirty="0"/>
              <a:t>&amp;</a:t>
            </a:r>
            <a:r>
              <a:rPr lang="ko-KR" altLang="en-US" dirty="0" err="1"/>
              <a:t>붙여넣기</a:t>
            </a:r>
            <a:endParaRPr lang="ko-KR" altLang="en-US" dirty="0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767549"/>
            <a:ext cx="9744721" cy="60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7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작성한 </a:t>
            </a:r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문서가 </a:t>
            </a:r>
            <a:r>
              <a:rPr lang="ko-KR" altLang="en-US" dirty="0"/>
              <a:t>실행되는 화면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을 캡처</a:t>
            </a:r>
            <a:r>
              <a:rPr lang="ko-KR" altLang="en-US" dirty="0">
                <a:solidFill>
                  <a:schemeClr val="bg1"/>
                </a:solidFill>
              </a:rPr>
              <a:t>하여 붙여주세요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(URL </a:t>
            </a:r>
            <a:r>
              <a:rPr lang="ko-KR" altLang="en-US" dirty="0">
                <a:solidFill>
                  <a:schemeClr val="bg1"/>
                </a:solidFill>
              </a:rPr>
              <a:t>보이도록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1189469"/>
            <a:ext cx="9069649" cy="56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</ep:Words>
  <ep:PresentationFormat>와이드스크린</ep:PresentationFormat>
  <ep:Paragraphs>17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2021-01-03T11:48:41.000</dcterms:created>
  <dc:creator>-</dc:creator>
  <cp:lastModifiedBy>USER</cp:lastModifiedBy>
  <dcterms:modified xsi:type="dcterms:W3CDTF">2022-07-12T13:12:35.654</dcterms:modified>
  <cp:revision>25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