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A88-B6BC-4E44-9DC3-05908052EA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488" y="114927"/>
            <a:ext cx="10568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과제 범위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도시</a:t>
            </a:r>
            <a:r>
              <a:rPr lang="en-US" altLang="ko-KR" sz="2000" dirty="0" smtClean="0"/>
              <a:t>(California, Florida, Texas)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항목에 이미지 추가하기 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태그와 </a:t>
            </a:r>
            <a:r>
              <a:rPr lang="ko-KR" altLang="en-US" sz="2000" dirty="0" err="1" smtClean="0"/>
              <a:t>절대경로</a:t>
            </a:r>
            <a:r>
              <a:rPr lang="en-US" altLang="ko-KR" sz="2000" dirty="0" smtClean="0"/>
              <a:t>(URL)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참고자료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HTML5_day03_unit09-13.pdf / </a:t>
            </a:r>
            <a:r>
              <a:rPr lang="ko-KR" altLang="en-US" sz="2000" dirty="0" smtClean="0"/>
              <a:t>페이지 </a:t>
            </a:r>
            <a:r>
              <a:rPr lang="en-US" altLang="ko-KR" sz="2000" dirty="0" smtClean="0"/>
              <a:t>8 </a:t>
            </a:r>
            <a:r>
              <a:rPr lang="ko-KR" altLang="en-US" sz="2000" dirty="0"/>
              <a:t>참고 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제출파일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PPT</a:t>
            </a:r>
            <a:r>
              <a:rPr lang="ko-KR" altLang="en-US" sz="2000" dirty="0" smtClean="0"/>
              <a:t>에 코드 복사</a:t>
            </a:r>
            <a:r>
              <a:rPr lang="en-US" altLang="ko-KR" sz="2000" dirty="0" smtClean="0"/>
              <a:t>&amp;</a:t>
            </a:r>
            <a:r>
              <a:rPr lang="ko-KR" altLang="en-US" sz="2000" dirty="0" err="1" smtClean="0"/>
              <a:t>붙여넣기와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연동하는 </a:t>
            </a:r>
            <a:r>
              <a:rPr lang="ko-KR" altLang="en-US" sz="2000" dirty="0" err="1" smtClean="0"/>
              <a:t>웹브라우저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화면캡처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10155" y="2996201"/>
            <a:ext cx="110799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결과화면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2" idx="2"/>
          </p:cNvCxnSpPr>
          <p:nvPr/>
        </p:nvCxnSpPr>
        <p:spPr>
          <a:xfrm rot="16200000" flipH="1">
            <a:off x="396405" y="3833281"/>
            <a:ext cx="1654386" cy="71889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756399" y="4072471"/>
            <a:ext cx="3155044" cy="907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이미지를 추가 위치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3164"/>
          <a:stretch/>
        </p:blipFill>
        <p:spPr>
          <a:xfrm>
            <a:off x="1583043" y="2455335"/>
            <a:ext cx="4665357" cy="43208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947333" y="3471337"/>
            <a:ext cx="1591734" cy="60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47333" y="4719352"/>
            <a:ext cx="1591734" cy="60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47333" y="5747747"/>
            <a:ext cx="1591734" cy="60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7" idx="1"/>
            <a:endCxn id="13" idx="3"/>
          </p:cNvCxnSpPr>
          <p:nvPr/>
        </p:nvCxnSpPr>
        <p:spPr>
          <a:xfrm rot="10800000">
            <a:off x="3539067" y="3771904"/>
            <a:ext cx="3217332" cy="75408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7" idx="1"/>
            <a:endCxn id="20" idx="3"/>
          </p:cNvCxnSpPr>
          <p:nvPr/>
        </p:nvCxnSpPr>
        <p:spPr>
          <a:xfrm rot="10800000" flipV="1">
            <a:off x="3539067" y="4525985"/>
            <a:ext cx="3217332" cy="4939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1"/>
            <a:endCxn id="21" idx="3"/>
          </p:cNvCxnSpPr>
          <p:nvPr/>
        </p:nvCxnSpPr>
        <p:spPr>
          <a:xfrm rot="10800000" flipV="1">
            <a:off x="3539067" y="4525986"/>
            <a:ext cx="3217332" cy="15223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tabLst>
                <a:tab pos="1889125" algn="l"/>
              </a:tabLst>
            </a:pP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작성 후 </a:t>
            </a:r>
            <a:r>
              <a:rPr lang="ko-KR" altLang="en-US" dirty="0" smtClean="0"/>
              <a:t>코드 복사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2" y="908221"/>
            <a:ext cx="5003463" cy="5801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72897" y="750544"/>
            <a:ext cx="64316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&lt;!DOCTYPE html&gt;</a:t>
            </a:r>
          </a:p>
          <a:p>
            <a:r>
              <a:rPr lang="en-US" altLang="ko-KR" sz="1000" dirty="0"/>
              <a:t>&lt;html&gt;</a:t>
            </a:r>
          </a:p>
          <a:p>
            <a:r>
              <a:rPr lang="en-US" altLang="ko-KR" sz="1000" dirty="0"/>
              <a:t>&lt;head&gt;</a:t>
            </a:r>
          </a:p>
          <a:p>
            <a:r>
              <a:rPr lang="en-US" altLang="ko-KR" sz="1000" dirty="0"/>
              <a:t>&lt;meta charset="UTF-8"&gt;</a:t>
            </a:r>
          </a:p>
          <a:p>
            <a:r>
              <a:rPr lang="en-US" altLang="ko-KR" sz="1000" dirty="0"/>
              <a:t>&lt;title&gt;</a:t>
            </a:r>
            <a:r>
              <a:rPr lang="ko-KR" altLang="en-US" sz="1000" dirty="0"/>
              <a:t>과제 </a:t>
            </a:r>
            <a:r>
              <a:rPr lang="en-US" altLang="ko-KR" sz="1000" dirty="0"/>
              <a:t>10&lt;/title&gt;&lt;/head&gt;</a:t>
            </a:r>
          </a:p>
          <a:p>
            <a:r>
              <a:rPr lang="en-US" altLang="ko-KR" sz="1000" dirty="0"/>
              <a:t>&lt;body&gt;</a:t>
            </a:r>
          </a:p>
          <a:p>
            <a:r>
              <a:rPr lang="en-US" altLang="ko-KR" sz="1000" dirty="0"/>
              <a:t>&lt;h3&gt;</a:t>
            </a:r>
            <a:r>
              <a:rPr lang="ko-KR" altLang="en-US" sz="1000" dirty="0"/>
              <a:t>도시 소개</a:t>
            </a:r>
            <a:r>
              <a:rPr lang="en-US" altLang="ko-KR" sz="1000" dirty="0"/>
              <a:t>&lt;/h3&gt;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 color="black"&gt;</a:t>
            </a:r>
          </a:p>
          <a:p>
            <a:r>
              <a:rPr lang="en-US" altLang="ko-KR" sz="1000" dirty="0"/>
              <a:t>&lt;dl&gt;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dt</a:t>
            </a:r>
            <a:r>
              <a:rPr lang="en-US" altLang="ko-KR" sz="1000" dirty="0"/>
              <a:t>&gt;&lt;strong&gt;California&lt;/strong&gt;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dd</a:t>
            </a:r>
            <a:r>
              <a:rPr lang="en-US" altLang="ko-KR" sz="1000" dirty="0"/>
              <a:t>&gt;</a:t>
            </a:r>
            <a:r>
              <a:rPr lang="ko-KR" altLang="en-US" sz="1000" dirty="0"/>
              <a:t>맑고 화창한 날씨가 좋고 태평양의 아름다운 해변을 가진 멋진 주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="https://search.pstatic.net/common/?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=http%3A%2F%2Fcafefiles.naver.net%2FMjAxODA4MTBfMTU1%2FMDAxNTMzODgzMzgyMTUz.fk3CYfocpInXqe1d3TKYw0Y9LyQ0M1wjQ-M21SjFiUYg.omzgmTUvFaa7xerq-rwCwcg2it5UYGWc51QZmxKsUB8g.JPEG.cja365%2F9b1a7953_orig.jpg&amp;type=a340" width="300" height="150"&gt;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dt</a:t>
            </a:r>
            <a:r>
              <a:rPr lang="en-US" altLang="ko-KR" sz="1000" dirty="0"/>
              <a:t>&gt;&lt;strong&gt;Florida&lt;/strong&gt;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dd</a:t>
            </a:r>
            <a:r>
              <a:rPr lang="en-US" altLang="ko-KR" sz="1000" dirty="0"/>
              <a:t>&gt;</a:t>
            </a:r>
            <a:r>
              <a:rPr lang="ko-KR" altLang="en-US" sz="1000" dirty="0"/>
              <a:t>미국의 동남부에 위치한 주로서 많은 휴양 도시가 있고 미국의 최남단이 연결된 아름다운 주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="https://search.pstatic.net/common/?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=http%3A%2F%2Fblogfiles.naver.net%2FMjAyMjA1MDZfMTU0%2FMDAxNjUxODAzMTc4MTA4.8xAB_haT7GYELF0b0mz-yBbzThI81l19sNzbXwTEyoEg.jnM-KHIUzmts4gVnEjDd6BMulBUTZH47FhYeSqWSa30g.JPEG.anstn0708%2F28740ef6777b7331684ef72dbd9390d84a08af03.jpg&amp;type=a340" width="300" height="150"&gt;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dt</a:t>
            </a:r>
            <a:r>
              <a:rPr lang="en-US" altLang="ko-KR" sz="1000" dirty="0"/>
              <a:t>&gt;&lt;strong&gt;Texas&lt;/strong&gt;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dd</a:t>
            </a:r>
            <a:r>
              <a:rPr lang="en-US" altLang="ko-KR" sz="1000" dirty="0"/>
              <a:t>&gt;</a:t>
            </a:r>
            <a:r>
              <a:rPr lang="ko-KR" altLang="en-US" sz="1000" dirty="0"/>
              <a:t>드넓은 목장들이 있어 텍사스 </a:t>
            </a:r>
            <a:r>
              <a:rPr lang="ko-KR" altLang="en-US" sz="1000" dirty="0" err="1"/>
              <a:t>바베큐로</a:t>
            </a:r>
            <a:r>
              <a:rPr lang="ko-KR" altLang="en-US" sz="1000" dirty="0"/>
              <a:t> 유명하고 석유가 생산되는 주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="https://search.pstatic.net/common/?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=http%3A%2F%2Fblogfiles.naver.net%2FMjAyMTAyMTlfMjk3%2FMDAxNjEzNjk1MjE5ODk1.JS93FVK_1Na0b4BhytLHRoLpCcbvSCAUaLO-cv7OADIg.TIrxJ2LkFcRP0nt-P6t9lcex40m9n3EiEJ_EaE7pyC4g.JPEG.seanione77%2F%25C5%25D8%25BB%25E7%25BD%25BA_%25C8%25DE%25BD%25BA%25C5%25CF.jpg&amp;type=a340" width="300" height="150"&gt;</a:t>
            </a:r>
          </a:p>
          <a:p>
            <a:r>
              <a:rPr lang="en-US" altLang="ko-KR" sz="1000" dirty="0"/>
              <a:t>&lt;/dl&gt;</a:t>
            </a:r>
          </a:p>
          <a:p>
            <a:r>
              <a:rPr lang="en-US" altLang="ko-KR" sz="1000" dirty="0"/>
              <a:t>&lt;/body&gt;</a:t>
            </a:r>
          </a:p>
          <a:p>
            <a:r>
              <a:rPr lang="en-US" altLang="ko-KR" sz="1000" dirty="0"/>
              <a:t>&lt;/html&gt;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309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작성한 </a:t>
            </a: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문서가 </a:t>
            </a:r>
            <a:r>
              <a:rPr lang="ko-KR" altLang="en-US" dirty="0" smtClean="0"/>
              <a:t>실행되는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캡처</a:t>
            </a:r>
            <a:r>
              <a:rPr lang="ko-KR" altLang="en-US" dirty="0" smtClean="0">
                <a:solidFill>
                  <a:schemeClr val="bg1"/>
                </a:solidFill>
              </a:rPr>
              <a:t>하여 붙여주세요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(URL </a:t>
            </a:r>
            <a:r>
              <a:rPr lang="ko-KR" altLang="en-US" dirty="0">
                <a:solidFill>
                  <a:schemeClr val="bg1"/>
                </a:solidFill>
              </a:rPr>
              <a:t>보이도록 캡처합니다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1" y="1142841"/>
            <a:ext cx="10058400" cy="5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119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-</dc:creator>
  <cp:lastModifiedBy>USER</cp:lastModifiedBy>
  <cp:revision>33</cp:revision>
  <dcterms:created xsi:type="dcterms:W3CDTF">2021-01-03T11:48:41Z</dcterms:created>
  <dcterms:modified xsi:type="dcterms:W3CDTF">2022-07-16T05:57:40Z</dcterms:modified>
</cp:coreProperties>
</file>