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10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12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4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72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32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44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68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85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4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7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15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F8A88-B6BC-4E44-9DC3-05908052EA2F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69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9488" y="114927"/>
            <a:ext cx="10568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과제 범위</a:t>
            </a:r>
            <a:endParaRPr lang="en-US" altLang="ko-KR" sz="20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&lt;details&gt;</a:t>
            </a:r>
            <a:r>
              <a:rPr lang="ko-KR" altLang="en-US" sz="2000" dirty="0" smtClean="0"/>
              <a:t>태그와 </a:t>
            </a:r>
            <a:r>
              <a:rPr lang="en-US" altLang="ko-KR" sz="2000" dirty="0" smtClean="0"/>
              <a:t>&lt;summary&gt;</a:t>
            </a:r>
            <a:r>
              <a:rPr lang="ko-KR" altLang="en-US" sz="2000" dirty="0" smtClean="0"/>
              <a:t>태그 연습</a:t>
            </a:r>
            <a:endParaRPr lang="en-US" altLang="ko-KR" sz="20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결과화면을</a:t>
            </a:r>
            <a:r>
              <a:rPr lang="ko-KR" altLang="en-US" sz="2000" dirty="0" smtClean="0"/>
              <a:t> 참고하여 </a:t>
            </a:r>
            <a:r>
              <a:rPr lang="en-US" altLang="ko-KR" sz="2000" dirty="0" smtClean="0"/>
              <a:t>HTML</a:t>
            </a:r>
            <a:r>
              <a:rPr lang="ko-KR" altLang="en-US" sz="2000" dirty="0" smtClean="0"/>
              <a:t>문서 만들기</a:t>
            </a:r>
            <a:endParaRPr lang="en-US" altLang="ko-KR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제출파일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PPT</a:t>
            </a:r>
            <a:r>
              <a:rPr lang="ko-KR" altLang="en-US" sz="2000" dirty="0" smtClean="0"/>
              <a:t>에 코드 복사</a:t>
            </a:r>
            <a:r>
              <a:rPr lang="en-US" altLang="ko-KR" sz="2000" dirty="0" smtClean="0"/>
              <a:t>&amp;</a:t>
            </a:r>
            <a:r>
              <a:rPr lang="ko-KR" altLang="en-US" sz="2000" dirty="0" err="1" smtClean="0"/>
              <a:t>붙여넣기와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연동하는 </a:t>
            </a:r>
            <a:r>
              <a:rPr lang="ko-KR" altLang="en-US" sz="2000" dirty="0" err="1" smtClean="0"/>
              <a:t>웹브라우저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화면캡처</a:t>
            </a:r>
            <a:endParaRPr lang="ko-KR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310155" y="2577517"/>
            <a:ext cx="1107996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결과화면</a:t>
            </a:r>
            <a:endParaRPr lang="ko-KR" altLang="en-US" dirty="0"/>
          </a:p>
        </p:txBody>
      </p:sp>
      <p:cxnSp>
        <p:nvCxnSpPr>
          <p:cNvPr id="19" name="꺾인 연결선 18"/>
          <p:cNvCxnSpPr>
            <a:stCxn id="2" idx="2"/>
            <a:endCxn id="5" idx="1"/>
          </p:cNvCxnSpPr>
          <p:nvPr/>
        </p:nvCxnSpPr>
        <p:spPr>
          <a:xfrm rot="16200000" flipH="1">
            <a:off x="918358" y="2892644"/>
            <a:ext cx="773767" cy="882176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40502"/>
          <a:stretch/>
        </p:blipFill>
        <p:spPr>
          <a:xfrm>
            <a:off x="1746329" y="2577517"/>
            <a:ext cx="2858328" cy="228619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23290"/>
          <a:stretch/>
        </p:blipFill>
        <p:spPr>
          <a:xfrm>
            <a:off x="5337874" y="2577517"/>
            <a:ext cx="5547841" cy="38722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3314700" y="3333732"/>
            <a:ext cx="20231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>
            <a:off x="3175493" y="3526971"/>
            <a:ext cx="2162381" cy="76744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/>
          <p:nvPr/>
        </p:nvCxnSpPr>
        <p:spPr>
          <a:xfrm>
            <a:off x="4061621" y="3715002"/>
            <a:ext cx="1302212" cy="165709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4441371" y="5894614"/>
            <a:ext cx="1061358" cy="163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514600" y="5698671"/>
            <a:ext cx="1926771" cy="636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순서없는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목록으로 나타남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12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3597" y="381212"/>
            <a:ext cx="10738987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>
              <a:tabLst>
                <a:tab pos="1889125" algn="l"/>
              </a:tabLst>
            </a:pPr>
            <a:r>
              <a:rPr lang="en-US" altLang="ko-KR" dirty="0" smtClean="0">
                <a:solidFill>
                  <a:schemeClr val="bg1"/>
                </a:solidFill>
              </a:rPr>
              <a:t>HTML</a:t>
            </a:r>
            <a:r>
              <a:rPr lang="ko-KR" altLang="en-US" dirty="0" smtClean="0">
                <a:solidFill>
                  <a:schemeClr val="bg1"/>
                </a:solidFill>
              </a:rPr>
              <a:t>문서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작성 후 </a:t>
            </a:r>
            <a:r>
              <a:rPr lang="ko-KR" altLang="en-US" dirty="0" smtClean="0"/>
              <a:t>코드 복사</a:t>
            </a:r>
            <a:r>
              <a:rPr lang="en-US" altLang="ko-KR" dirty="0" smtClean="0"/>
              <a:t>&amp;</a:t>
            </a:r>
            <a:r>
              <a:rPr lang="ko-KR" altLang="en-US" dirty="0" err="1" smtClean="0"/>
              <a:t>붙여넣기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97" y="874363"/>
            <a:ext cx="4480088" cy="57056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57799" y="1010245"/>
            <a:ext cx="626487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&lt;!DOCTYPE html&gt;</a:t>
            </a:r>
          </a:p>
          <a:p>
            <a:r>
              <a:rPr lang="en-US" altLang="ko-KR" sz="1100" dirty="0"/>
              <a:t>&lt;html&gt;</a:t>
            </a:r>
          </a:p>
          <a:p>
            <a:r>
              <a:rPr lang="en-US" altLang="ko-KR" sz="1100" dirty="0"/>
              <a:t>&lt;head&gt;</a:t>
            </a:r>
          </a:p>
          <a:p>
            <a:r>
              <a:rPr lang="en-US" altLang="ko-KR" sz="1100" dirty="0"/>
              <a:t>&lt;meta charset="UTF-8"&gt;</a:t>
            </a:r>
          </a:p>
          <a:p>
            <a:r>
              <a:rPr lang="en-US" altLang="ko-KR" sz="1100" dirty="0"/>
              <a:t>&lt;title&gt;</a:t>
            </a:r>
            <a:r>
              <a:rPr lang="ko-KR" altLang="en-US" sz="1100" dirty="0"/>
              <a:t>과제 </a:t>
            </a:r>
            <a:r>
              <a:rPr lang="en-US" altLang="ko-KR" sz="1100" dirty="0"/>
              <a:t>11&lt;/title&gt;&lt;/head&gt;</a:t>
            </a:r>
          </a:p>
          <a:p>
            <a:r>
              <a:rPr lang="en-US" altLang="ko-KR" sz="1100" dirty="0"/>
              <a:t>&lt;body&gt;</a:t>
            </a:r>
          </a:p>
          <a:p>
            <a:r>
              <a:rPr lang="en-US" altLang="ko-KR" sz="1100" dirty="0"/>
              <a:t>&lt;h3&gt;</a:t>
            </a:r>
            <a:r>
              <a:rPr lang="ko-KR" altLang="en-US" sz="1100" dirty="0"/>
              <a:t>웹 프로그래밍 개요</a:t>
            </a:r>
            <a:r>
              <a:rPr lang="en-US" altLang="ko-KR" sz="1100" dirty="0"/>
              <a:t>&lt;/h3&gt;</a:t>
            </a:r>
          </a:p>
          <a:p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&lt;details&gt;</a:t>
            </a:r>
          </a:p>
          <a:p>
            <a:r>
              <a:rPr lang="en-US" altLang="ko-KR" sz="1100" dirty="0"/>
              <a:t>   &lt;summary&gt;</a:t>
            </a:r>
            <a:r>
              <a:rPr lang="ko-KR" altLang="en-US" sz="1100" dirty="0"/>
              <a:t>웹의 기본 목적</a:t>
            </a:r>
            <a:r>
              <a:rPr lang="en-US" altLang="ko-KR" sz="1100" dirty="0"/>
              <a:t>&lt;/summary&gt;</a:t>
            </a:r>
          </a:p>
          <a:p>
            <a:r>
              <a:rPr lang="en-US" altLang="ko-KR" sz="1100" dirty="0"/>
              <a:t>   &lt;p&gt;</a:t>
            </a:r>
            <a:r>
              <a:rPr lang="ko-KR" altLang="en-US" sz="1100" dirty="0"/>
              <a:t>웹의 기본 목적인 한 컴퓨터에서 만든 문서</a:t>
            </a:r>
            <a:r>
              <a:rPr lang="en-US" altLang="ko-KR" sz="1100" dirty="0"/>
              <a:t>(document)</a:t>
            </a:r>
            <a:r>
              <a:rPr lang="ko-KR" altLang="en-US" sz="1100" dirty="0"/>
              <a:t>를 다른 컴퓨터에서 쉽게 볼 수 있도록 하는 것이다</a:t>
            </a:r>
            <a:r>
              <a:rPr lang="en-US" altLang="ko-KR" sz="1100" dirty="0"/>
              <a:t>.&lt;/p&gt;</a:t>
            </a:r>
          </a:p>
          <a:p>
            <a:r>
              <a:rPr lang="en-US" altLang="ko-KR" sz="1100" dirty="0"/>
              <a:t>&lt;/details&gt;</a:t>
            </a:r>
          </a:p>
          <a:p>
            <a:endParaRPr lang="en-US" altLang="ko-KR" sz="1100" dirty="0"/>
          </a:p>
          <a:p>
            <a:r>
              <a:rPr lang="en-US" altLang="ko-KR" sz="1100" dirty="0"/>
              <a:t>&lt;details&gt;</a:t>
            </a:r>
          </a:p>
          <a:p>
            <a:r>
              <a:rPr lang="en-US" altLang="ko-KR" sz="1100" dirty="0"/>
              <a:t>   &lt;summary&gt;</a:t>
            </a:r>
            <a:r>
              <a:rPr lang="ko-KR" altLang="en-US" sz="1100" dirty="0"/>
              <a:t>왜 </a:t>
            </a:r>
            <a:r>
              <a:rPr lang="en-US" altLang="ko-KR" sz="1100" dirty="0"/>
              <a:t>Web</a:t>
            </a:r>
            <a:r>
              <a:rPr lang="ko-KR" altLang="en-US" sz="1100" dirty="0"/>
              <a:t>인가</a:t>
            </a:r>
            <a:r>
              <a:rPr lang="en-US" altLang="ko-KR" sz="1100" dirty="0"/>
              <a:t>?&lt;/summary&gt;</a:t>
            </a:r>
          </a:p>
          <a:p>
            <a:r>
              <a:rPr lang="en-US" altLang="ko-KR" sz="1100" dirty="0"/>
              <a:t>   &lt;p&gt;</a:t>
            </a:r>
            <a:r>
              <a:rPr lang="ko-KR" altLang="en-US" sz="1100" dirty="0"/>
              <a:t>전 세계의 컴퓨터들을 인터넷으로 거미줄처럼 연결하고 웹 문서를 쉽게 주고받을 수 있도록 시스템을 만들고 </a:t>
            </a:r>
            <a:r>
              <a:rPr lang="en-US" altLang="ko-KR" sz="1100" dirty="0"/>
              <a:t>WWW(World Wide Web), </a:t>
            </a:r>
            <a:r>
              <a:rPr lang="ko-KR" altLang="en-US" sz="1100" dirty="0"/>
              <a:t>간단히 줄여 웹</a:t>
            </a:r>
            <a:r>
              <a:rPr lang="en-US" altLang="ko-KR" sz="1100" dirty="0"/>
              <a:t>(Web)</a:t>
            </a:r>
            <a:r>
              <a:rPr lang="ko-KR" altLang="en-US" sz="1100" dirty="0"/>
              <a:t>이라고 부른다</a:t>
            </a:r>
            <a:r>
              <a:rPr lang="en-US" altLang="ko-KR" sz="1100" dirty="0"/>
              <a:t>.&lt;/p&gt;</a:t>
            </a:r>
          </a:p>
          <a:p>
            <a:r>
              <a:rPr lang="en-US" altLang="ko-KR" sz="1100" dirty="0"/>
              <a:t>&lt;/details&gt;</a:t>
            </a:r>
          </a:p>
          <a:p>
            <a:endParaRPr lang="en-US" altLang="ko-KR" sz="1100" dirty="0"/>
          </a:p>
          <a:p>
            <a:r>
              <a:rPr lang="en-US" altLang="ko-KR" sz="1100" dirty="0"/>
              <a:t>&lt;details&gt;</a:t>
            </a:r>
          </a:p>
          <a:p>
            <a:r>
              <a:rPr lang="en-US" altLang="ko-KR" sz="1100" dirty="0"/>
              <a:t>   &lt;summary&gt;</a:t>
            </a:r>
            <a:r>
              <a:rPr lang="ko-KR" altLang="en-US" sz="1100" dirty="0"/>
              <a:t>웹 페이지를 구성하는 </a:t>
            </a:r>
            <a:r>
              <a:rPr lang="en-US" altLang="ko-KR" sz="1100" dirty="0"/>
              <a:t>3 </a:t>
            </a:r>
            <a:r>
              <a:rPr lang="ko-KR" altLang="en-US" sz="1100" dirty="0"/>
              <a:t>요소</a:t>
            </a:r>
            <a:r>
              <a:rPr lang="en-US" altLang="ko-KR" sz="1100" dirty="0"/>
              <a:t>&lt;/summary&gt;</a:t>
            </a:r>
          </a:p>
          <a:p>
            <a:r>
              <a:rPr lang="en-US" altLang="ko-KR" sz="1100" dirty="0"/>
              <a:t>   &lt;p&gt;</a:t>
            </a:r>
          </a:p>
          <a:p>
            <a:r>
              <a:rPr lang="en-US" altLang="ko-KR" sz="1100" dirty="0"/>
              <a:t>      &lt;</a:t>
            </a:r>
            <a:r>
              <a:rPr lang="en-US" altLang="ko-KR" sz="1100" dirty="0" err="1"/>
              <a:t>ul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         &lt;li&gt;HTML - </a:t>
            </a:r>
            <a:r>
              <a:rPr lang="ko-KR" altLang="en-US" sz="1100" dirty="0"/>
              <a:t>문서의 구조와 내용</a:t>
            </a:r>
            <a:r>
              <a:rPr lang="en-US" altLang="ko-KR" sz="1100" dirty="0"/>
              <a:t>&lt;/li&gt;</a:t>
            </a:r>
          </a:p>
          <a:p>
            <a:r>
              <a:rPr lang="en-US" altLang="ko-KR" sz="1100" dirty="0"/>
              <a:t>         &lt;li&gt;CSS(Cascading Style Sheet) - </a:t>
            </a:r>
            <a:r>
              <a:rPr lang="ko-KR" altLang="en-US" sz="1100" dirty="0"/>
              <a:t>문서의 모양</a:t>
            </a:r>
            <a:r>
              <a:rPr lang="en-US" altLang="ko-KR" sz="1100" dirty="0"/>
              <a:t>&lt;/li&gt;</a:t>
            </a:r>
          </a:p>
          <a:p>
            <a:r>
              <a:rPr lang="en-US" altLang="ko-KR" sz="1100" dirty="0"/>
              <a:t>         &lt;li&gt;</a:t>
            </a:r>
            <a:r>
              <a:rPr lang="en-US" altLang="ko-KR" sz="1100" dirty="0" err="1"/>
              <a:t>Javascript</a:t>
            </a:r>
            <a:r>
              <a:rPr lang="en-US" altLang="ko-KR" sz="1100" dirty="0"/>
              <a:t> - </a:t>
            </a:r>
            <a:r>
              <a:rPr lang="ko-KR" altLang="en-US" sz="1100" dirty="0"/>
              <a:t>행동 및 응용 프로그램</a:t>
            </a:r>
            <a:r>
              <a:rPr lang="en-US" altLang="ko-KR" sz="1100" dirty="0"/>
              <a:t>&lt;/li&gt;</a:t>
            </a:r>
          </a:p>
          <a:p>
            <a:r>
              <a:rPr lang="en-US" altLang="ko-KR" sz="1100" dirty="0"/>
              <a:t>      &lt;/</a:t>
            </a:r>
            <a:r>
              <a:rPr lang="en-US" altLang="ko-KR" sz="1100" dirty="0" err="1"/>
              <a:t>ul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   &lt;/p&gt;</a:t>
            </a:r>
          </a:p>
          <a:p>
            <a:r>
              <a:rPr lang="en-US" altLang="ko-KR" sz="1100" dirty="0"/>
              <a:t>&lt;/details&gt;</a:t>
            </a:r>
          </a:p>
          <a:p>
            <a:endParaRPr lang="en-US" altLang="ko-KR" sz="1100" dirty="0"/>
          </a:p>
          <a:p>
            <a:r>
              <a:rPr lang="en-US" altLang="ko-KR" sz="1100" dirty="0"/>
              <a:t>&lt;/body&gt;</a:t>
            </a:r>
          </a:p>
          <a:p>
            <a:r>
              <a:rPr lang="en-US" altLang="ko-KR" sz="1100" dirty="0"/>
              <a:t>&lt;/html&gt;</a:t>
            </a:r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3097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3597" y="381212"/>
            <a:ext cx="10738987" cy="646331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작성한 </a:t>
            </a:r>
            <a:r>
              <a:rPr lang="en-US" altLang="ko-KR" dirty="0" smtClean="0">
                <a:solidFill>
                  <a:schemeClr val="bg1"/>
                </a:solidFill>
              </a:rPr>
              <a:t>HTML</a:t>
            </a:r>
            <a:r>
              <a:rPr lang="ko-KR" altLang="en-US" dirty="0" smtClean="0">
                <a:solidFill>
                  <a:schemeClr val="bg1"/>
                </a:solidFill>
              </a:rPr>
              <a:t>문서가 </a:t>
            </a:r>
            <a:r>
              <a:rPr lang="ko-KR" altLang="en-US" dirty="0" smtClean="0"/>
              <a:t>실행되는 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 브라우저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캡처</a:t>
            </a:r>
            <a:r>
              <a:rPr lang="ko-KR" altLang="en-US" dirty="0" smtClean="0">
                <a:solidFill>
                  <a:schemeClr val="bg1"/>
                </a:solidFill>
              </a:rPr>
              <a:t>하여 붙여주세요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(URL </a:t>
            </a:r>
            <a:r>
              <a:rPr lang="ko-KR" altLang="en-US" dirty="0">
                <a:solidFill>
                  <a:schemeClr val="bg1"/>
                </a:solidFill>
              </a:rPr>
              <a:t>보이도록 캡처합니다</a:t>
            </a:r>
            <a:r>
              <a:rPr lang="en-US" altLang="ko-KR" dirty="0">
                <a:solidFill>
                  <a:schemeClr val="bg1"/>
                </a:solidFill>
              </a:rPr>
              <a:t>.)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25" y="1118286"/>
            <a:ext cx="10058400" cy="568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260</Words>
  <Application>Microsoft Office PowerPoint</Application>
  <PresentationFormat>와이드스크린</PresentationFormat>
  <Paragraphs>40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-</dc:creator>
  <cp:lastModifiedBy>USER</cp:lastModifiedBy>
  <cp:revision>40</cp:revision>
  <dcterms:created xsi:type="dcterms:W3CDTF">2021-01-03T11:48:41Z</dcterms:created>
  <dcterms:modified xsi:type="dcterms:W3CDTF">2022-07-17T10:03:27Z</dcterms:modified>
</cp:coreProperties>
</file>