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88" y="210177"/>
            <a:ext cx="10568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과제 범위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 폼 요소 연습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결과화면을</a:t>
            </a:r>
            <a:r>
              <a:rPr lang="ko-KR" altLang="en-US" sz="2000" dirty="0" smtClean="0"/>
              <a:t> 참고하여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만들기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PPT</a:t>
            </a:r>
            <a:r>
              <a:rPr lang="ko-KR" altLang="en-US" sz="2000" dirty="0" smtClean="0"/>
              <a:t>에 코드 복사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붙여넣기와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r>
              <a:rPr lang="ko-KR" altLang="en-US" sz="2000" dirty="0" smtClean="0"/>
              <a:t>연동하는 </a:t>
            </a:r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화면캡처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771219" y="2593939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결과화면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2" idx="2"/>
          </p:cNvCxnSpPr>
          <p:nvPr/>
        </p:nvCxnSpPr>
        <p:spPr>
          <a:xfrm rot="16200000" flipH="1">
            <a:off x="5379422" y="2909066"/>
            <a:ext cx="773767" cy="88217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94" y="863017"/>
            <a:ext cx="5694158" cy="52125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287" y="2457259"/>
            <a:ext cx="1865538" cy="101202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>
            <a:off x="8141887" y="2520412"/>
            <a:ext cx="831850" cy="4428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8186337" y="3132729"/>
            <a:ext cx="787400" cy="2893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 </a:t>
            </a:r>
            <a:r>
              <a:rPr lang="ko-KR" altLang="en-US" dirty="0" smtClean="0"/>
              <a:t>코드 복사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페이지를 넘기는 경우 다음 장에 코드를 이어 붙여 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7" y="1093572"/>
            <a:ext cx="4136101" cy="56779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80" y="1142999"/>
            <a:ext cx="4821902" cy="2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6817"/>
            <a:ext cx="50168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과제 </a:t>
            </a:r>
            <a:r>
              <a:rPr lang="en-US" altLang="ko-KR" sz="1400" dirty="0"/>
              <a:t>12&lt;/title&gt;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&lt;h2&gt;</a:t>
            </a:r>
            <a:r>
              <a:rPr lang="ko-KR" altLang="en-US" sz="1400" dirty="0"/>
              <a:t>설문지</a:t>
            </a:r>
            <a:r>
              <a:rPr lang="en-US" altLang="ko-KR" sz="1400" dirty="0"/>
              <a:t>&lt;/h2&gt;</a:t>
            </a:r>
          </a:p>
          <a:p>
            <a:r>
              <a:rPr lang="ko-KR" altLang="en-US" sz="1400" dirty="0"/>
              <a:t>소프트웨어 기술에 대한 의견을 듣습니다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많은 참여 부탁드립니다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&lt;form&gt;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학년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name="grade" value="1"&gt;</a:t>
            </a:r>
          </a:p>
          <a:p>
            <a:r>
              <a:rPr lang="en-US" altLang="ko-KR" sz="1400" dirty="0"/>
              <a:t>		1</a:t>
            </a:r>
            <a:r>
              <a:rPr lang="ko-KR" altLang="en-US" sz="1400" dirty="0"/>
              <a:t>학년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name="grade" value="2"&gt;</a:t>
            </a:r>
          </a:p>
          <a:p>
            <a:r>
              <a:rPr lang="en-US" altLang="ko-KR" sz="1400" dirty="0"/>
              <a:t>		2</a:t>
            </a:r>
            <a:r>
              <a:rPr lang="ko-KR" altLang="en-US" sz="1400" dirty="0"/>
              <a:t>학년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name="grade" value="3"&gt;</a:t>
            </a:r>
          </a:p>
          <a:p>
            <a:r>
              <a:rPr lang="en-US" altLang="ko-KR" sz="1400" dirty="0"/>
              <a:t>		3</a:t>
            </a:r>
            <a:r>
              <a:rPr lang="ko-KR" altLang="en-US" sz="1400" dirty="0"/>
              <a:t>학년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name="grade" value="4"&gt;</a:t>
            </a:r>
          </a:p>
          <a:p>
            <a:r>
              <a:rPr lang="en-US" altLang="ko-KR" sz="1400" dirty="0"/>
              <a:t>		4</a:t>
            </a:r>
            <a:r>
              <a:rPr lang="ko-KR" altLang="en-US" sz="1400" dirty="0"/>
              <a:t>학년</a:t>
            </a:r>
          </a:p>
          <a:p>
            <a:r>
              <a:rPr lang="en-US" altLang="ko-KR" sz="1400" dirty="0"/>
              <a:t>&lt;/form&gt;&lt;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&lt;form&gt;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성별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name="gender" value="5"&gt;</a:t>
            </a:r>
            <a:r>
              <a:rPr lang="ko-KR" altLang="en-US" sz="1400" dirty="0"/>
              <a:t>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type="radio" name="gender" value="6"&gt;</a:t>
            </a:r>
            <a:r>
              <a:rPr lang="ko-KR" altLang="en-US" sz="1400" dirty="0"/>
              <a:t>여</a:t>
            </a:r>
          </a:p>
          <a:p>
            <a:r>
              <a:rPr lang="en-US" altLang="ko-KR" sz="1400" dirty="0"/>
              <a:t>&lt;/form&gt;&lt;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76335" y="98854"/>
            <a:ext cx="6777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&lt;form&gt;</a:t>
            </a:r>
          </a:p>
          <a:p>
            <a:r>
              <a:rPr lang="ko-KR" altLang="en-US" sz="1400" dirty="0"/>
              <a:t>관심 분야 </a:t>
            </a:r>
            <a:r>
              <a:rPr lang="en-US" altLang="ko-KR" sz="1400" dirty="0"/>
              <a:t>: &lt;input type="text" name="field" list="fields"&gt;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id="fields"&gt;</a:t>
            </a:r>
          </a:p>
          <a:p>
            <a:r>
              <a:rPr lang="en-US" altLang="ko-KR" sz="1400" dirty="0"/>
              <a:t>			&lt;option value="</a:t>
            </a:r>
            <a:r>
              <a:rPr lang="ko-KR" altLang="en-US" sz="1400" dirty="0"/>
              <a:t>모바일 소프트웨어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		&lt;option value="</a:t>
            </a:r>
            <a:r>
              <a:rPr lang="ko-KR" altLang="en-US" sz="1400" dirty="0"/>
              <a:t>웹 서비스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		&lt;option value="</a:t>
            </a:r>
            <a:r>
              <a:rPr lang="ko-KR" altLang="en-US" sz="1400" dirty="0"/>
              <a:t>빅데이터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		&lt;option value="</a:t>
            </a:r>
            <a:r>
              <a:rPr lang="ko-KR" altLang="en-US" sz="1400" dirty="0"/>
              <a:t>디지털 콘텐츠 및 가상 현실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		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&lt;/form&gt;&lt;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&lt;form&gt;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진로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type="checkbox" name="</a:t>
            </a:r>
            <a:r>
              <a:rPr lang="en-US" altLang="ko-KR" sz="1400" dirty="0" err="1"/>
              <a:t>dre</a:t>
            </a:r>
            <a:r>
              <a:rPr lang="en-US" altLang="ko-KR" sz="1400" dirty="0"/>
              <a:t>" value="7"&gt; </a:t>
            </a:r>
            <a:r>
              <a:rPr lang="ko-KR" altLang="en-US" sz="1400" dirty="0"/>
              <a:t>개발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type="checkbox" name="</a:t>
            </a:r>
            <a:r>
              <a:rPr lang="en-US" altLang="ko-KR" sz="1400" dirty="0" err="1"/>
              <a:t>dre</a:t>
            </a:r>
            <a:r>
              <a:rPr lang="en-US" altLang="ko-KR" sz="1400" dirty="0"/>
              <a:t>" value="8"&gt; </a:t>
            </a:r>
            <a:r>
              <a:rPr lang="ko-KR" altLang="en-US" sz="1400" dirty="0"/>
              <a:t>기획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type="checkbox" name="</a:t>
            </a:r>
            <a:r>
              <a:rPr lang="en-US" altLang="ko-KR" sz="1400" dirty="0" err="1"/>
              <a:t>dre</a:t>
            </a:r>
            <a:r>
              <a:rPr lang="en-US" altLang="ko-KR" sz="1400" dirty="0"/>
              <a:t>" value="9"&gt; </a:t>
            </a:r>
            <a:r>
              <a:rPr lang="ko-KR" altLang="en-US" sz="1400" dirty="0"/>
              <a:t>영업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&lt;input type="checkbox" name="</a:t>
            </a:r>
            <a:r>
              <a:rPr lang="en-US" altLang="ko-KR" sz="1400" dirty="0" err="1"/>
              <a:t>dre</a:t>
            </a:r>
            <a:r>
              <a:rPr lang="en-US" altLang="ko-KR" sz="1400" dirty="0"/>
              <a:t>" value="10"&gt; </a:t>
            </a:r>
            <a:r>
              <a:rPr lang="ko-KR" altLang="en-US" sz="1400" dirty="0"/>
              <a:t>창업</a:t>
            </a:r>
          </a:p>
          <a:p>
            <a:r>
              <a:rPr lang="en-US" altLang="ko-KR" sz="1400" dirty="0"/>
              <a:t>&lt;/form&gt;&lt;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&lt;form name="</a:t>
            </a:r>
            <a:r>
              <a:rPr lang="en-US" altLang="ko-KR" sz="1400" dirty="0" err="1"/>
              <a:t>ff</a:t>
            </a:r>
            <a:r>
              <a:rPr lang="en-US" altLang="ko-KR" sz="1400" dirty="0"/>
              <a:t>" method="get"&gt;</a:t>
            </a:r>
          </a:p>
          <a:p>
            <a:r>
              <a:rPr lang="ko-KR" altLang="en-US" sz="1400" dirty="0"/>
              <a:t>남기고 싶은 말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cols="50" rows="10"&gt;</a:t>
            </a:r>
          </a:p>
          <a:p>
            <a:r>
              <a:rPr lang="ko-KR" altLang="en-US" sz="1400" dirty="0"/>
              <a:t>이곳에 글을 남겨주세요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Copyright 2017 by SWU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30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문서가 </a:t>
            </a:r>
            <a:r>
              <a:rPr lang="ko-KR" altLang="en-US" dirty="0" smtClean="0"/>
              <a:t>실행되는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캡처</a:t>
            </a:r>
            <a:r>
              <a:rPr lang="ko-KR" altLang="en-US" dirty="0" smtClean="0">
                <a:solidFill>
                  <a:schemeClr val="bg1"/>
                </a:solidFill>
              </a:rPr>
              <a:t>하여 붙여주세요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32" y="1109390"/>
            <a:ext cx="6988322" cy="56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119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USER</cp:lastModifiedBy>
  <cp:revision>45</cp:revision>
  <dcterms:created xsi:type="dcterms:W3CDTF">2021-01-03T11:48:41Z</dcterms:created>
  <dcterms:modified xsi:type="dcterms:W3CDTF">2022-07-18T03:27:45Z</dcterms:modified>
</cp:coreProperties>
</file>