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88-B6BC-4E44-9DC3-05908052EA2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967" y="210177"/>
            <a:ext cx="10568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과제 범위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&lt;a&gt;</a:t>
            </a:r>
            <a:r>
              <a:rPr lang="ko-KR" altLang="en-US" sz="2000" dirty="0" smtClean="0"/>
              <a:t>태그 스타일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연습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결과화면처럼 출력되도록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문서 만들기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제출파일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PPT</a:t>
            </a:r>
            <a:r>
              <a:rPr lang="ko-KR" altLang="en-US" sz="2000" dirty="0" smtClean="0"/>
              <a:t>에 코드 복사</a:t>
            </a:r>
            <a:r>
              <a:rPr lang="en-US" altLang="ko-KR" sz="2000" dirty="0" smtClean="0"/>
              <a:t>&amp;</a:t>
            </a:r>
            <a:r>
              <a:rPr lang="ko-KR" altLang="en-US" sz="2000" dirty="0" err="1" smtClean="0"/>
              <a:t>붙여넣기와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연동하는 </a:t>
            </a:r>
            <a:r>
              <a:rPr lang="ko-KR" altLang="en-US" sz="2000" dirty="0" err="1" smtClean="0"/>
              <a:t>웹브라우저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화면캡처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223978" y="270871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결과화면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1" y="3145262"/>
            <a:ext cx="4579661" cy="2736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2661" y="270871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&lt;HTML </a:t>
            </a:r>
            <a:r>
              <a:rPr lang="ko-KR" altLang="en-US" dirty="0" smtClean="0"/>
              <a:t>문서 로딩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630" y="3136331"/>
            <a:ext cx="4531083" cy="27453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772228" y="5341257"/>
            <a:ext cx="3903295" cy="126274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링크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네이버 사이트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구글 사이트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에 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마우스를 올리면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밑줄과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violet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색으로 변경된다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15" idx="0"/>
          </p:cNvCxnSpPr>
          <p:nvPr/>
        </p:nvCxnSpPr>
        <p:spPr>
          <a:xfrm rot="16200000" flipV="1">
            <a:off x="3363427" y="3980807"/>
            <a:ext cx="420912" cy="22999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flipV="1">
            <a:off x="6675523" y="5094515"/>
            <a:ext cx="857391" cy="5370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452661" y="6064016"/>
            <a:ext cx="1679860" cy="357603"/>
          </a:xfrm>
          <a:prstGeom prst="wedgeRoundRectCallout">
            <a:avLst>
              <a:gd name="adj1" fmla="val -25587"/>
              <a:gd name="adj2" fmla="val -26030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tabLst>
                <a:tab pos="1889125" algn="l"/>
              </a:tabLst>
            </a:pP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작성 후 </a:t>
            </a:r>
            <a:r>
              <a:rPr lang="ko-KR" altLang="en-US" dirty="0" smtClean="0"/>
              <a:t>코드 복사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페이지를 넘기는 경우 다음 장에 코드를 이어 붙여 주세요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6" y="1118285"/>
            <a:ext cx="6206470" cy="5609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2265" y="1118285"/>
            <a:ext cx="57458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	&lt;meta charset="utf-8"&gt;</a:t>
            </a:r>
          </a:p>
          <a:p>
            <a:r>
              <a:rPr lang="en-US" altLang="ko-KR" sz="1400" dirty="0"/>
              <a:t>	&lt;title&gt;</a:t>
            </a:r>
            <a:r>
              <a:rPr lang="ko-KR" altLang="en-US" sz="1400" dirty="0"/>
              <a:t>과제 </a:t>
            </a:r>
            <a:r>
              <a:rPr lang="en-US" altLang="ko-KR" sz="1400" dirty="0"/>
              <a:t>13&lt;/title&gt;</a:t>
            </a:r>
          </a:p>
          <a:p>
            <a:r>
              <a:rPr lang="en-US" altLang="ko-KR" sz="1400" dirty="0"/>
              <a:t>&lt;style type="text/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#</a:t>
            </a:r>
            <a:r>
              <a:rPr lang="en-US" altLang="ko-KR" sz="1400" dirty="0" err="1"/>
              <a:t>menubar</a:t>
            </a:r>
            <a:r>
              <a:rPr lang="en-US" altLang="ko-KR" sz="1400" dirty="0"/>
              <a:t>{color: green}</a:t>
            </a:r>
          </a:p>
          <a:p>
            <a:r>
              <a:rPr lang="en-US" altLang="ko-KR" sz="1400" dirty="0"/>
              <a:t>#</a:t>
            </a:r>
            <a:r>
              <a:rPr lang="en-US" altLang="ko-KR" sz="1400" dirty="0" err="1"/>
              <a:t>menubar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div:hover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color: violet;</a:t>
            </a:r>
          </a:p>
          <a:p>
            <a:r>
              <a:rPr lang="en-US" altLang="ko-KR" sz="1400" dirty="0"/>
              <a:t>	text-decoration: underline;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링크 꾸미기</a:t>
            </a:r>
            <a:r>
              <a:rPr lang="en-US" altLang="ko-KR" sz="1400" dirty="0"/>
              <a:t>&lt;/h3&gt;</a:t>
            </a:r>
          </a:p>
          <a:p>
            <a:r>
              <a:rPr lang="ko-KR" altLang="en-US" sz="1400" dirty="0"/>
              <a:t>초록색에 </a:t>
            </a:r>
            <a:r>
              <a:rPr lang="ko-KR" altLang="en-US" sz="1400" dirty="0" err="1"/>
              <a:t>밑줄없는</a:t>
            </a:r>
            <a:r>
              <a:rPr lang="ko-KR" altLang="en-US" sz="1400" dirty="0"/>
              <a:t> 링크</a:t>
            </a:r>
            <a:r>
              <a:rPr lang="en-US" altLang="ko-KR" sz="1400" dirty="0"/>
              <a:t>. </a:t>
            </a:r>
            <a:r>
              <a:rPr lang="ko-KR" altLang="en-US" sz="1400" dirty="0"/>
              <a:t>마우스를 올리면 밑줄과 </a:t>
            </a:r>
            <a:r>
              <a:rPr lang="en-US" altLang="ko-KR" sz="1400" dirty="0"/>
              <a:t>violet </a:t>
            </a:r>
            <a:r>
              <a:rPr lang="ko-KR" altLang="en-US" sz="1400" dirty="0"/>
              <a:t>색으로 변경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&lt;div id="</a:t>
            </a:r>
            <a:r>
              <a:rPr lang="en-US" altLang="ko-KR" sz="1400" dirty="0" err="1"/>
              <a:t>menubar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&lt;div&gt;&lt;li&gt;</a:t>
            </a:r>
            <a:r>
              <a:rPr lang="ko-KR" altLang="en-US" sz="1400" dirty="0"/>
              <a:t>네이버 사이트</a:t>
            </a:r>
            <a:r>
              <a:rPr lang="en-US" altLang="ko-KR" sz="1400" dirty="0"/>
              <a:t>&lt;/li&gt;&lt;/div&gt;</a:t>
            </a:r>
          </a:p>
          <a:p>
            <a:r>
              <a:rPr lang="en-US" altLang="ko-KR" sz="1400" dirty="0"/>
              <a:t>		&lt;div&gt;&lt;li&gt;</a:t>
            </a:r>
            <a:r>
              <a:rPr lang="ko-KR" altLang="en-US" sz="1400" dirty="0"/>
              <a:t>구글 사이트</a:t>
            </a:r>
            <a:r>
              <a:rPr lang="en-US" altLang="ko-KR" sz="1400" dirty="0"/>
              <a:t>&lt;/li&gt;&lt;/div&gt;</a:t>
            </a:r>
          </a:p>
          <a:p>
            <a:r>
              <a:rPr lang="en-US" altLang="ko-KR" sz="1400" dirty="0"/>
              <a:t>	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8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작성한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문서가 </a:t>
            </a:r>
            <a:r>
              <a:rPr lang="ko-KR" altLang="en-US" dirty="0" smtClean="0"/>
              <a:t>실행되는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캡처</a:t>
            </a:r>
            <a:r>
              <a:rPr lang="ko-KR" altLang="en-US" dirty="0" smtClean="0">
                <a:solidFill>
                  <a:schemeClr val="bg1"/>
                </a:solidFill>
              </a:rPr>
              <a:t>하여 붙여주세요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(URL </a:t>
            </a:r>
            <a:r>
              <a:rPr lang="ko-KR" altLang="en-US" dirty="0">
                <a:solidFill>
                  <a:schemeClr val="bg1"/>
                </a:solidFill>
              </a:rPr>
              <a:t>보이도록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" y="1340709"/>
            <a:ext cx="10893439" cy="51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84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USER</cp:lastModifiedBy>
  <cp:revision>69</cp:revision>
  <dcterms:created xsi:type="dcterms:W3CDTF">2021-01-03T11:48:41Z</dcterms:created>
  <dcterms:modified xsi:type="dcterms:W3CDTF">2022-07-18T07:53:39Z</dcterms:modified>
</cp:coreProperties>
</file>