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10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12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4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72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32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44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68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85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4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7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15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F8A88-B6BC-4E44-9DC3-05908052EA2F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69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1967" y="210177"/>
            <a:ext cx="10568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과제 범위</a:t>
            </a:r>
            <a:endParaRPr lang="en-US" altLang="ko-KR" sz="20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2000" dirty="0" err="1" smtClean="0"/>
              <a:t>position:fixed</a:t>
            </a:r>
            <a:r>
              <a:rPr lang="ko-KR" altLang="en-US" sz="2000" dirty="0" smtClean="0"/>
              <a:t> 연습</a:t>
            </a:r>
            <a:endParaRPr lang="en-US" altLang="ko-KR" sz="20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결과화면처럼 출력되도록 </a:t>
            </a:r>
            <a:r>
              <a:rPr lang="en-US" altLang="ko-KR" sz="2000" dirty="0" smtClean="0"/>
              <a:t>HTML</a:t>
            </a:r>
            <a:r>
              <a:rPr lang="ko-KR" altLang="en-US" sz="2000" dirty="0" smtClean="0"/>
              <a:t>문서 만들기</a:t>
            </a:r>
            <a:endParaRPr lang="en-US" altLang="ko-KR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제출파일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PPT</a:t>
            </a:r>
            <a:r>
              <a:rPr lang="ko-KR" altLang="en-US" sz="2000" dirty="0" smtClean="0"/>
              <a:t>에 코드 복사</a:t>
            </a:r>
            <a:r>
              <a:rPr lang="en-US" altLang="ko-KR" sz="2000" dirty="0" smtClean="0"/>
              <a:t>&amp;</a:t>
            </a:r>
            <a:r>
              <a:rPr lang="ko-KR" altLang="en-US" sz="2000" dirty="0" err="1" smtClean="0"/>
              <a:t>붙여넣기와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연동하는 </a:t>
            </a:r>
            <a:r>
              <a:rPr lang="ko-KR" altLang="en-US" sz="2000" dirty="0" err="1" smtClean="0"/>
              <a:t>웹브라우저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화면캡처</a:t>
            </a:r>
            <a:endParaRPr lang="ko-KR" alt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7223978" y="2708710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결과화면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2661" y="2708710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결과화면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31" y="3078042"/>
            <a:ext cx="4810161" cy="20179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422" y="2362010"/>
            <a:ext cx="4810161" cy="431024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247901" y="5623228"/>
            <a:ext cx="3152791" cy="803275"/>
          </a:xfrm>
          <a:prstGeom prst="rect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브라우저의 바닥에 광고문이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항상 </a:t>
            </a:r>
            <a:r>
              <a:rPr lang="ko-KR" altLang="en-US" sz="1600" dirty="0"/>
              <a:t>나타난다</a:t>
            </a:r>
            <a:r>
              <a:rPr lang="en-US" altLang="ko-KR" sz="1600" dirty="0"/>
              <a:t>.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꺾인 연결선 7"/>
          <p:cNvCxnSpPr>
            <a:stCxn id="21" idx="1"/>
          </p:cNvCxnSpPr>
          <p:nvPr/>
        </p:nvCxnSpPr>
        <p:spPr>
          <a:xfrm rot="10800000">
            <a:off x="1585913" y="5095994"/>
            <a:ext cx="661988" cy="92887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21" idx="3"/>
          </p:cNvCxnSpPr>
          <p:nvPr/>
        </p:nvCxnSpPr>
        <p:spPr>
          <a:xfrm>
            <a:off x="5400692" y="6024866"/>
            <a:ext cx="997730" cy="56587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사각형 설명선 25"/>
          <p:cNvSpPr/>
          <p:nvPr/>
        </p:nvSpPr>
        <p:spPr>
          <a:xfrm>
            <a:off x="6915518" y="4729163"/>
            <a:ext cx="3557219" cy="1254143"/>
          </a:xfrm>
          <a:prstGeom prst="wedgeRoundRectCallout">
            <a:avLst>
              <a:gd name="adj1" fmla="val -45011"/>
              <a:gd name="adj2" fmla="val 8144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</a:rPr>
              <a:t>배경색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smtClean="0">
                <a:solidFill>
                  <a:schemeClr val="tx1"/>
                </a:solidFill>
              </a:rPr>
              <a:t>violet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chemeClr val="tx1"/>
                </a:solidFill>
              </a:rPr>
              <a:t>글자 </a:t>
            </a:r>
            <a:r>
              <a:rPr lang="ko-KR" altLang="en-US" sz="1200" dirty="0">
                <a:solidFill>
                  <a:schemeClr val="tx1"/>
                </a:solidFill>
              </a:rPr>
              <a:t>색상 </a:t>
            </a:r>
            <a:r>
              <a:rPr lang="en-US" altLang="ko-KR" sz="1200" dirty="0">
                <a:solidFill>
                  <a:schemeClr val="tx1"/>
                </a:solidFill>
              </a:rPr>
              <a:t>: blue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solidFill>
                  <a:schemeClr val="tx1"/>
                </a:solidFill>
              </a:rPr>
              <a:t>“width:100%”</a:t>
            </a:r>
            <a:r>
              <a:rPr lang="ko-KR" altLang="en-US" sz="1200" dirty="0" smtClean="0">
                <a:solidFill>
                  <a:schemeClr val="tx1"/>
                </a:solidFill>
              </a:rPr>
              <a:t>은 태그 박스가 브라우저 </a:t>
            </a:r>
            <a:r>
              <a:rPr lang="en-US" altLang="ko-KR" sz="1200" dirty="0" smtClean="0">
                <a:solidFill>
                  <a:schemeClr val="tx1"/>
                </a:solidFill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</a:rPr>
            </a:br>
            <a:r>
              <a:rPr lang="ko-KR" altLang="en-US" sz="1200" dirty="0" smtClean="0">
                <a:solidFill>
                  <a:schemeClr val="tx1"/>
                </a:solidFill>
              </a:rPr>
              <a:t>폭의 크기와 동일하게 출력됩니다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chemeClr val="tx1"/>
                </a:solidFill>
              </a:rPr>
              <a:t>이외 필요한 속성은 자유롭게 작성합니다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856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3597" y="381212"/>
            <a:ext cx="10738987" cy="646331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>
              <a:tabLst>
                <a:tab pos="1889125" algn="l"/>
              </a:tabLst>
            </a:pPr>
            <a:r>
              <a:rPr lang="en-US" altLang="ko-KR" dirty="0" smtClean="0">
                <a:solidFill>
                  <a:schemeClr val="bg1"/>
                </a:solidFill>
              </a:rPr>
              <a:t>HTML</a:t>
            </a:r>
            <a:r>
              <a:rPr lang="ko-KR" altLang="en-US" dirty="0" smtClean="0">
                <a:solidFill>
                  <a:schemeClr val="bg1"/>
                </a:solidFill>
              </a:rPr>
              <a:t>문서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작성 후 </a:t>
            </a:r>
            <a:r>
              <a:rPr lang="ko-KR" altLang="en-US" dirty="0" smtClean="0"/>
              <a:t>코드 복사</a:t>
            </a:r>
            <a:r>
              <a:rPr lang="en-US" altLang="ko-KR" dirty="0" smtClean="0"/>
              <a:t>&amp;</a:t>
            </a:r>
            <a:r>
              <a:rPr lang="ko-KR" altLang="en-US" dirty="0" err="1" smtClean="0"/>
              <a:t>붙여넣기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페이지를 넘기는 경우 다음 장에 코드를 이어 붙여 주세요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0" y="1081216"/>
            <a:ext cx="5519370" cy="56779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65573" y="1180070"/>
            <a:ext cx="643787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	&lt;meta charset="utf-8"&gt;</a:t>
            </a:r>
          </a:p>
          <a:p>
            <a:r>
              <a:rPr lang="en-US" altLang="ko-KR" sz="1400" dirty="0"/>
              <a:t>	&lt;title&gt;</a:t>
            </a:r>
            <a:r>
              <a:rPr lang="ko-KR" altLang="en-US" sz="1400" dirty="0"/>
              <a:t>과제 </a:t>
            </a:r>
            <a:r>
              <a:rPr lang="en-US" altLang="ko-KR" sz="1400" dirty="0"/>
              <a:t>14&lt;/title&gt;</a:t>
            </a:r>
          </a:p>
          <a:p>
            <a:r>
              <a:rPr lang="en-US" altLang="ko-KR" sz="1400" dirty="0"/>
              <a:t>&lt;style&gt;</a:t>
            </a:r>
          </a:p>
          <a:p>
            <a:r>
              <a:rPr lang="en-US" altLang="ko-KR" sz="1400" dirty="0"/>
              <a:t>#fixed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	position: fixed;</a:t>
            </a:r>
          </a:p>
          <a:p>
            <a:r>
              <a:rPr lang="en-US" altLang="ko-KR" sz="1400" dirty="0"/>
              <a:t>	bottom: 1px;</a:t>
            </a:r>
          </a:p>
          <a:p>
            <a:r>
              <a:rPr lang="en-US" altLang="ko-KR" sz="1400" dirty="0"/>
              <a:t>	width : 100%;</a:t>
            </a:r>
          </a:p>
          <a:p>
            <a:r>
              <a:rPr lang="en-US" altLang="ko-KR" sz="1400" dirty="0"/>
              <a:t>	background : violet;</a:t>
            </a:r>
          </a:p>
          <a:p>
            <a:r>
              <a:rPr lang="en-US" altLang="ko-KR" sz="1400" dirty="0"/>
              <a:t>	color : blue;</a:t>
            </a:r>
          </a:p>
          <a:p>
            <a:r>
              <a:rPr lang="en-US" altLang="ko-KR" sz="1400" dirty="0"/>
              <a:t>	left : 0px;</a:t>
            </a:r>
          </a:p>
          <a:p>
            <a:r>
              <a:rPr lang="en-US" altLang="ko-KR" sz="1400" dirty="0"/>
              <a:t>	margin-left: 0px;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&lt;/style&gt;&lt;/head&gt;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&lt;h3&gt;</a:t>
            </a:r>
            <a:r>
              <a:rPr lang="ko-KR" altLang="en-US" sz="1400" dirty="0" err="1"/>
              <a:t>소연재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ko-KR" altLang="en-US" sz="1400" dirty="0"/>
              <a:t>저는 체조 선수 </a:t>
            </a:r>
            <a:r>
              <a:rPr lang="ko-KR" altLang="en-US" sz="1400" dirty="0" err="1"/>
              <a:t>소연재입니다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음악을 들으면서 </a:t>
            </a:r>
            <a:r>
              <a:rPr lang="ko-KR" altLang="en-US" sz="1400" dirty="0" err="1"/>
              <a:t>책읽기를</a:t>
            </a:r>
            <a:r>
              <a:rPr lang="ko-KR" altLang="en-US" sz="1400" dirty="0"/>
              <a:t> 좋아합니다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김치 찌개와 막국수 무척 좋아합니다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&lt;div id="fixed"&gt;</a:t>
            </a:r>
            <a:r>
              <a:rPr lang="ko-KR" altLang="en-US" sz="1400" dirty="0" err="1"/>
              <a:t>소연재</a:t>
            </a:r>
            <a:r>
              <a:rPr lang="ko-KR" altLang="en-US" sz="1400" dirty="0"/>
              <a:t> 공연은 </a:t>
            </a:r>
            <a:r>
              <a:rPr lang="en-US" altLang="ko-KR" sz="1400" dirty="0"/>
              <a:t>24</a:t>
            </a:r>
            <a:r>
              <a:rPr lang="ko-KR" altLang="en-US" sz="1400" dirty="0"/>
              <a:t>일입니다</a:t>
            </a:r>
            <a:r>
              <a:rPr lang="en-US" altLang="ko-KR" sz="1400" dirty="0"/>
              <a:t>.&lt;/div&gt;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4864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3597" y="381212"/>
            <a:ext cx="10738987" cy="646331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작성한 </a:t>
            </a:r>
            <a:r>
              <a:rPr lang="en-US" altLang="ko-KR" dirty="0" smtClean="0">
                <a:solidFill>
                  <a:schemeClr val="bg1"/>
                </a:solidFill>
              </a:rPr>
              <a:t>HTML</a:t>
            </a:r>
            <a:r>
              <a:rPr lang="ko-KR" altLang="en-US" dirty="0" smtClean="0">
                <a:solidFill>
                  <a:schemeClr val="bg1"/>
                </a:solidFill>
              </a:rPr>
              <a:t>문서가 </a:t>
            </a:r>
            <a:r>
              <a:rPr lang="ko-KR" altLang="en-US" dirty="0" smtClean="0"/>
              <a:t>실행되는 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브라우저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캡처</a:t>
            </a:r>
            <a:r>
              <a:rPr lang="ko-KR" altLang="en-US" dirty="0" smtClean="0">
                <a:solidFill>
                  <a:schemeClr val="bg1"/>
                </a:solidFill>
              </a:rPr>
              <a:t>하여 붙여주세요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(URL </a:t>
            </a:r>
            <a:r>
              <a:rPr lang="ko-KR" altLang="en-US" dirty="0">
                <a:solidFill>
                  <a:schemeClr val="bg1"/>
                </a:solidFill>
              </a:rPr>
              <a:t>보이도록 캡처합니다</a:t>
            </a:r>
            <a:r>
              <a:rPr lang="en-US" altLang="ko-KR" dirty="0">
                <a:solidFill>
                  <a:schemeClr val="bg1"/>
                </a:solidFill>
              </a:rPr>
              <a:t>.)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90" y="1156086"/>
            <a:ext cx="10058400" cy="539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5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82</Words>
  <Application>Microsoft Office PowerPoint</Application>
  <PresentationFormat>와이드스크린</PresentationFormat>
  <Paragraphs>39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-</dc:creator>
  <cp:lastModifiedBy>USER</cp:lastModifiedBy>
  <cp:revision>78</cp:revision>
  <dcterms:created xsi:type="dcterms:W3CDTF">2021-01-03T11:48:41Z</dcterms:created>
  <dcterms:modified xsi:type="dcterms:W3CDTF">2022-07-19T06:46:46Z</dcterms:modified>
</cp:coreProperties>
</file>