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2"/>
  </p:notesMasterIdLst>
  <p:sldIdLst>
    <p:sldId id="395" r:id="rId3"/>
    <p:sldId id="400" r:id="rId4"/>
    <p:sldId id="264" r:id="rId5"/>
    <p:sldId id="280" r:id="rId6"/>
    <p:sldId id="303" r:id="rId7"/>
    <p:sldId id="267" r:id="rId8"/>
    <p:sldId id="320" r:id="rId9"/>
    <p:sldId id="291" r:id="rId10"/>
    <p:sldId id="374" r:id="rId11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4B3CB7A-03FA-470D-A59F-40DC950A61A6}">
          <p14:sldIdLst>
            <p14:sldId id="395"/>
            <p14:sldId id="400"/>
          </p14:sldIdLst>
        </p14:section>
        <p14:section name="Introduction" id="{F8EE98D8-7BD6-4714-8C18-070B2256955E}">
          <p14:sldIdLst>
            <p14:sldId id="264"/>
            <p14:sldId id="280"/>
            <p14:sldId id="303"/>
            <p14:sldId id="267"/>
            <p14:sldId id="320"/>
            <p14:sldId id="291"/>
            <p14:sldId id="374"/>
          </p14:sldIdLst>
        </p14:section>
        <p14:section name="About us" id="{96A9CC7C-C929-4F14-B895-F78E69EE5E65}">
          <p14:sldIdLst/>
        </p14:section>
        <p14:section name="Portfolio" id="{745EECBD-20A3-4821-9205-1B18D72EF7B2}">
          <p14:sldIdLst/>
        </p14:section>
        <p14:section name="Proposal" id="{10875A89-F6F7-4D02-A1A9-8D3AEFFD89C1}">
          <p14:sldIdLst/>
        </p14:section>
        <p14:section name="Analysis" id="{A52ECE30-712A-4A6A-ADF2-A6A1A92322A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450" y="9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B700-E454-4935-A6FA-FD6D01281268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80D7-54DB-4F7F-AE75-6A1893282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4725988"/>
            <a:ext cx="6984999" cy="36576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80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6600" y="5689600"/>
            <a:ext cx="5638800" cy="2693987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359151"/>
            <a:ext cx="6121400" cy="511333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61681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66325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10440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3317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9278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842259"/>
            <a:ext cx="5708650" cy="259930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9" y="3457056"/>
            <a:ext cx="5708651" cy="3371302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6028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3999" y="1317399"/>
            <a:ext cx="7740651" cy="1861230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1" y="3178629"/>
            <a:ext cx="7740650" cy="1963284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16374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0" y="0"/>
            <a:ext cx="8810171" cy="10285413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1433513"/>
            <a:ext cx="8437337" cy="28118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4514087"/>
            <a:ext cx="5355772" cy="297528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69678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7" y="5416061"/>
            <a:ext cx="18288001" cy="4869347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6664834"/>
            <a:ext cx="12242800" cy="218706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012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012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67690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67690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96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5134043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250" y="2115628"/>
            <a:ext cx="5184775" cy="224433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5556343"/>
            <a:ext cx="5175250" cy="29176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332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70250"/>
            <a:ext cx="7127874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3020365"/>
            <a:ext cx="7221904" cy="114141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5046325"/>
            <a:ext cx="7221904" cy="196883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040309"/>
            <a:ext cx="7221904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4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22600" y="2550707"/>
            <a:ext cx="5184774" cy="51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393352"/>
            <a:ext cx="6121400" cy="191102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6184589"/>
            <a:ext cx="6121400" cy="1551621"/>
          </a:xfrm>
        </p:spPr>
        <p:txBody>
          <a:bodyPr anchor="b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404471"/>
            <a:ext cx="6121400" cy="1565410"/>
          </a:xfrm>
        </p:spPr>
        <p:txBody>
          <a:bodyPr anchor="t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827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769697"/>
            <a:ext cx="7431650" cy="227731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7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347442" y="2730374"/>
            <a:ext cx="4537208" cy="482307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3142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603" y="4199298"/>
            <a:ext cx="471827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27603" y="3483427"/>
            <a:ext cx="4718273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04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5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74316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517651" y="5141913"/>
            <a:ext cx="9642474" cy="79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781800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7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4030847"/>
            <a:ext cx="4690375" cy="326417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3314976"/>
            <a:ext cx="4690375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66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292922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220616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6073" y="621285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56073" y="548979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2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2"/>
            <a:ext cx="12242800" cy="3241675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330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95771" y="1433513"/>
            <a:ext cx="8988878" cy="3708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94171" y="5565640"/>
            <a:ext cx="9202058" cy="3311728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840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708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73979" y="3025884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6598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19401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919401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73979" y="4619228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6598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919401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919401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673979" y="6212571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36598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919401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919401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511506" y="3025884"/>
            <a:ext cx="1052493" cy="1052493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674125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3756928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28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2511506" y="4619228"/>
            <a:ext cx="1052493" cy="1052493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125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3756928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756928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12511506" y="6212571"/>
            <a:ext cx="1052493" cy="1052493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74125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756928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3756928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00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4034971"/>
            <a:ext cx="5175251" cy="30516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719235"/>
            <a:ext cx="5175250" cy="11466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988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2918733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154012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49" y="5973990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5209269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67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292005"/>
            <a:ext cx="7740650" cy="1141412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4435579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3311949"/>
            <a:ext cx="7740650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9225281" y="4163666"/>
            <a:ext cx="9062719" cy="38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7086600"/>
            <a:ext cx="7221904" cy="1800225"/>
          </a:xfrm>
        </p:spPr>
        <p:txBody>
          <a:bodyPr anchor="b">
            <a:normAutofit/>
          </a:bodyPr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 sz="1400"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61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4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8"/>
            <a:ext cx="7740650" cy="1141412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155103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4061731"/>
            <a:ext cx="7221904" cy="2024765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257867"/>
            <a:ext cx="7740650" cy="839263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072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18157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026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891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8038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9637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9637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45415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97014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97014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8038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9637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9637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245415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97014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97014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6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49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766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32753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32753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45084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961071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961071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407340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58939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58939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16766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32753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332753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445084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961071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961071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407340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58939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58939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70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99099" y="-1588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15099" y="0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700650" y="5141515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15099" y="5141913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96800" y="1973417"/>
            <a:ext cx="3666978" cy="200773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496800" y="1314180"/>
            <a:ext cx="3666978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02522" y="7014529"/>
            <a:ext cx="3666978" cy="200773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302522" y="6355292"/>
            <a:ext cx="3666978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4276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03350" y="5191943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748803" y="1398587"/>
            <a:ext cx="3395197" cy="74882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1752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1752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67147" y="5141913"/>
            <a:ext cx="7020853" cy="79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61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372594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05033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274602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644170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41775" cy="3648420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726" y="1398588"/>
            <a:ext cx="5095924" cy="364842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698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515100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4442002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3782765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46987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507546" y="4442002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507546" y="3782765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515100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7353888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94651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446987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07546" y="7353888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507546" y="6694651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0373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24270" y="5556738"/>
            <a:ext cx="3320630" cy="332063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24270" y="2775858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866119" y="1398587"/>
            <a:ext cx="4158151" cy="4158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243390" y="5543569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17651" y="5141913"/>
            <a:ext cx="73484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965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600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0600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18086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086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6312877"/>
            <a:ext cx="5724525" cy="253902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2063" y="6312877"/>
            <a:ext cx="7563338" cy="253902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2695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127874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6286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12875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2366170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366170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7154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1777366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7366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007033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26083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51865"/>
            <a:ext cx="4775200" cy="2781683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0576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28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552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14328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09552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729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141912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943100" y="3270249"/>
            <a:ext cx="14401800" cy="3744913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663399"/>
            <a:ext cx="4105275" cy="295702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02063" y="3663399"/>
            <a:ext cx="6852137" cy="2957025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2313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00775" y="1398588"/>
            <a:ext cx="5886450" cy="7488237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2209799"/>
            <a:ext cx="4032250" cy="28372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146925" y="5360987"/>
            <a:ext cx="4032250" cy="281781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514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46925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7116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4001" y="-1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4232324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68650" y="0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68649" y="6151562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6357257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17651" y="5141913"/>
            <a:ext cx="76263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6357257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6595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33439" y="0"/>
            <a:ext cx="3816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358089" y="3270250"/>
            <a:ext cx="3816000" cy="70151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6959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1283951" y="5141913"/>
            <a:ext cx="7004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6959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40" y="7182615"/>
            <a:ext cx="3816000" cy="6442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358089" y="2428907"/>
            <a:ext cx="3816000" cy="6442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9370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2545889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88665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025858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5366621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636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1516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88440" y="-1"/>
            <a:ext cx="5655810" cy="10285413"/>
          </a:xfrm>
          <a:noFill/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9650" y="1997249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1338012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50" y="4731437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50" y="4072200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7465625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69650" y="6806388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0754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10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3"/>
            <a:ext cx="12242800" cy="89693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01" y="7015163"/>
            <a:ext cx="12242800" cy="18716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5360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31403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31403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531403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31403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31403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1403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7027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9143999" y="7626096"/>
            <a:ext cx="1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2116810"/>
            <a:ext cx="4789632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789633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7979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9144000" y="7626096"/>
            <a:ext cx="0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461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96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24854" y="7424748"/>
            <a:ext cx="1052493" cy="1052493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88619" y="749582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77368"/>
            <a:ext cx="6515100" cy="94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15100" y="7015163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515100" y="7015163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387100" y="5143501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387100" y="5143501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275765" y="3270250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0275765" y="3270250"/>
            <a:ext cx="80122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8796854" y="5553086"/>
            <a:ext cx="1052493" cy="1052493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60619" y="5624167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685519" y="3679835"/>
            <a:ext cx="1052493" cy="1052493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849284" y="3750916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89178" y="7396544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3100" y="7630714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24499" y="57692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727490" y="38937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4721" y="5518987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0971" y="3645736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1174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79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899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6180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5321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56324" y="1418560"/>
            <a:ext cx="5261219" cy="7468265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104573"/>
            <a:ext cx="7431650" cy="294243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06240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4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80400" y="2803525"/>
            <a:ext cx="10007600" cy="26193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1501" y="5655510"/>
            <a:ext cx="7073899" cy="27280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0813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517651" y="5141913"/>
            <a:ext cx="71827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749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517651" y="5141913"/>
            <a:ext cx="721057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2665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03350" y="2556257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235201"/>
            <a:ext cx="5165725" cy="281180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1991" y="2939672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4326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1832678" y="2222865"/>
            <a:ext cx="2109987" cy="440406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84809" y="1477195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43450" y="1860610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29781" y="2835760"/>
            <a:ext cx="1740859" cy="315813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003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517651" y="5141913"/>
            <a:ext cx="737960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7127875" y="0"/>
            <a:ext cx="11160125" cy="887736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18625" y="0"/>
            <a:ext cx="8969376" cy="7715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0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3100" y="2177141"/>
            <a:ext cx="7661474" cy="6219281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5837" y="2543447"/>
            <a:ext cx="7056000" cy="396130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81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7127875" y="2939844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Freeform: Shape 5"/>
          <p:cNvSpPr/>
          <p:nvPr userDrawn="1"/>
        </p:nvSpPr>
        <p:spPr>
          <a:xfrm>
            <a:off x="7176426" y="4081434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Freeform: Shape 6"/>
          <p:cNvSpPr/>
          <p:nvPr userDrawn="1"/>
        </p:nvSpPr>
        <p:spPr>
          <a:xfrm>
            <a:off x="7127875" y="5226089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3495" y="3508010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53495" y="606301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29257" y="4834752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4" y="2057825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4" y="1398588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60124" y="4641679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60124" y="3982442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60124" y="7225532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60124" y="6566295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8178457" y="1691709"/>
            <a:ext cx="2981667" cy="21220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8954220" y="4275563"/>
            <a:ext cx="2205905" cy="86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8178458" y="6368778"/>
            <a:ext cx="2981667" cy="4906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587176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7262795" y="3601025"/>
            <a:ext cx="1831968" cy="211568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Freeform: Shape 34"/>
          <p:cNvSpPr/>
          <p:nvPr userDrawn="1"/>
        </p:nvSpPr>
        <p:spPr>
          <a:xfrm>
            <a:off x="9193237" y="3601025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Freeform: Shape 35"/>
          <p:cNvSpPr/>
          <p:nvPr userDrawn="1"/>
        </p:nvSpPr>
        <p:spPr>
          <a:xfrm>
            <a:off x="9241788" y="4742615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Freeform: Shape 36"/>
          <p:cNvSpPr/>
          <p:nvPr userDrawn="1"/>
        </p:nvSpPr>
        <p:spPr>
          <a:xfrm>
            <a:off x="6940550" y="4743201"/>
            <a:ext cx="2104290" cy="2116988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7262439" y="5886478"/>
            <a:ext cx="1832324" cy="2116475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Freeform: Shape 38"/>
          <p:cNvSpPr/>
          <p:nvPr userDrawn="1"/>
        </p:nvSpPr>
        <p:spPr>
          <a:xfrm>
            <a:off x="9193237" y="5887270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518857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49726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518857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49726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4619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8982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548121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2888884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17326" y="5618836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17326" y="4959599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17326" y="7674217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17326" y="701498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9181" y="3548121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409181" y="2888884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09181" y="5618836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09181" y="4959599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9181" y="7674217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9181" y="7014980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10455739" y="2607604"/>
            <a:ext cx="987186" cy="2135988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6850763" y="2607747"/>
            <a:ext cx="987186" cy="213570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6276506" y="5252721"/>
            <a:ext cx="992477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11019582" y="5252719"/>
            <a:ext cx="997745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10243820" y="7029959"/>
            <a:ext cx="1773507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6276505" y="7029959"/>
            <a:ext cx="1773221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9170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6945523" y="3595852"/>
            <a:ext cx="2149241" cy="2149241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 userDrawn="1"/>
        </p:nvSpPr>
        <p:spPr>
          <a:xfrm>
            <a:off x="9193238" y="3595852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Freeform: Shape 16"/>
          <p:cNvSpPr/>
          <p:nvPr userDrawn="1"/>
        </p:nvSpPr>
        <p:spPr>
          <a:xfrm>
            <a:off x="6945523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Freeform: Shape 15"/>
          <p:cNvSpPr/>
          <p:nvPr userDrawn="1"/>
        </p:nvSpPr>
        <p:spPr>
          <a:xfrm>
            <a:off x="9193238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39175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798138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313890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739175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17326" y="6617249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17326" y="5958013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768372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425699" y="661724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25699" y="595801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768372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425699" y="383061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25699" y="317138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57417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90502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203241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127875" y="3776687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904079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27875" y="5648349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66012" y="5775741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27875" y="752160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764899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553624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3425286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477576" y="5297313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7169340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89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5549900"/>
            <a:ext cx="9613900" cy="28336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3664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689628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1817020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398588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27875" y="3220692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348084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477576" y="2929652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7127875" y="4751756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4879148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4460716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127875" y="628282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6012" y="641021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5991780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7127875" y="781388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66012" y="794127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77576" y="7522845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85049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4213" y="2254249"/>
            <a:ext cx="2830512" cy="2830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519906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5199065"/>
            <a:ext cx="2830512" cy="2830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94213" y="336374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957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1925639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2640014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487045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65825" y="5584830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0" y="303513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597994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3749508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65825" y="6694324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0698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731956" y="3231126"/>
            <a:ext cx="1080000" cy="29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731956" y="3727494"/>
            <a:ext cx="720000" cy="29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731956" y="4223862"/>
            <a:ext cx="360000" cy="29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898476" y="3097711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35301" y="3600429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3783" y="4103147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09230" y="3270249"/>
            <a:ext cx="4035669" cy="374491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6527800" y="2662239"/>
            <a:ext cx="2138290" cy="4959349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3055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6904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2105076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Diamond 4"/>
          <p:cNvSpPr/>
          <p:nvPr userDrawn="1"/>
        </p:nvSpPr>
        <p:spPr>
          <a:xfrm>
            <a:off x="2105076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282903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5045822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5045822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23649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80544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7986568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Diamond 15"/>
          <p:cNvSpPr/>
          <p:nvPr userDrawn="1"/>
        </p:nvSpPr>
        <p:spPr>
          <a:xfrm>
            <a:off x="7986568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64395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266617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10927314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10927314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05141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243942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13868060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13868060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45887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84558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764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4227512"/>
            <a:ext cx="18288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1014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1116012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1" y="1398588"/>
            <a:ext cx="51117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7017038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7238711" y="5142706"/>
            <a:ext cx="56697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2908446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9826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6" y="5361730"/>
            <a:ext cx="3718316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13130119" y="5142706"/>
            <a:ext cx="51578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7"/>
            <a:ext cx="7740650" cy="207955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42089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567093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3163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4842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22979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0079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9254836" y="5141913"/>
            <a:ext cx="56645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919417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13156807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294944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43765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5141090" y="5141913"/>
            <a:ext cx="315286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35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138430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243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398587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3362232" y="5141913"/>
            <a:ext cx="56756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037925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727531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41345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2273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9259598" y="5141913"/>
            <a:ext cx="902840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141071" y="1398588"/>
            <a:ext cx="5743579" cy="3263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49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6669464"/>
            <a:ext cx="9613900" cy="1931833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5382756"/>
            <a:ext cx="12242800" cy="11415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9080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75475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10909784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9148763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900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11131457" y="5141913"/>
            <a:ext cx="7169243" cy="1582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144000" y="6624073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99051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7926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7575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388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403350" y="1398588"/>
            <a:ext cx="15481300" cy="34880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547085" y="5431540"/>
            <a:ext cx="5337565" cy="345528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300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9037926" y="5031076"/>
            <a:ext cx="221673" cy="221673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008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821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80081" y="6705600"/>
            <a:ext cx="3718315" cy="218122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9144000" y="0"/>
            <a:ext cx="4763" cy="5031076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113" y="139858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54837" y="1424925"/>
            <a:ext cx="6010563" cy="54308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419599" y="446165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0956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1398588"/>
            <a:ext cx="77406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5141913"/>
            <a:ext cx="8452592" cy="79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8452592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88500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5703897" y="2881455"/>
            <a:ext cx="3695942" cy="5915801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8539033" y="2073743"/>
            <a:ext cx="1588054" cy="21837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9680792" y="4049342"/>
            <a:ext cx="1590213" cy="2185140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8154437" y="6484759"/>
            <a:ext cx="2521294" cy="895451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185928" y="2806224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85928" y="6727801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0319816" y="4674080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120846" y="4693198"/>
            <a:ext cx="24650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114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94310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2925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712194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9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12300781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486937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388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5287954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57010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403350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89506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9172558" y="342126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24221" y="461355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3057163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026687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40321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415564" y="2873828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415564" y="3458935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15564" y="4630056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8415564" y="7203848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99174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99174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8599174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8599174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599174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599174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729029" y="2873828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2729029" y="3458935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2729029" y="4630056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2729029" y="7203848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2912639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2912639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2912639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2912639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2912639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2912639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3818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22600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22600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10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06210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06210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206210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06210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206210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336064" y="2021279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336064" y="2606386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336064" y="3777507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336064" y="6351299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519674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519674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7519674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7519674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519674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519674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1649529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1649529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1649529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1649529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33139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33139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33139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1833139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1833139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1833139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7000825"/>
            <a:ext cx="518477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05147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2" y="4215132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09672" y="5146691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09672" y="6078250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09672" y="7009809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209672" y="7941368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51476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3280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43508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176888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91869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66049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0" y="4398423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50" y="5329982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03350" y="6261541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403350" y="7180887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3350" y="8124659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492809"/>
            <a:ext cx="5724525" cy="105448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01525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1" y="436325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2612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258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5904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27549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9195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1" y="436325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21790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3435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081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26726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28372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5300183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209671" y="493267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403351" y="493267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209671" y="5502095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403351" y="5502095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209671" y="6071513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403351" y="6071513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09671" y="6640931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1403351" y="6640931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209671" y="7210349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403351" y="721034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09671" y="774798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403351" y="774798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4209671" y="831740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03351" y="831740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2557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143999" y="3270250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4201809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513336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6064927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99648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2338691"/>
            <a:ext cx="2628899" cy="9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3999" y="2338691"/>
            <a:ext cx="7740651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3270250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4201809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513336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6064927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99648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252198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3976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096010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3453541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438510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531665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624821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7179777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432636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432636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432636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432636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432636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3082155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3082155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3082155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082155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3082155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85142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3688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61843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43999" y="2332814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3269260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420570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5142152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07859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1396368"/>
            <a:ext cx="2628899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4000" y="1396368"/>
            <a:ext cx="7740651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2332814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3269260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420570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5142152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07859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155722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311516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42621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2549866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3481425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4412984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5344543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627610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2017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2017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2017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2017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32017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182876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182876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876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2876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2876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1230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296229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9143999" y="7015044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9143999" y="795148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515100" y="7015044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515100" y="795148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658841" y="720322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658841" y="813477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2017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2017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182876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182876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337355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14323499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14323499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14323499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14323499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14323499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4323499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14323499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73683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3650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9902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4" y="1398589"/>
            <a:ext cx="5184775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3" y="5360988"/>
            <a:ext cx="516545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29036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270249"/>
            <a:ext cx="12242800" cy="3744913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428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4720143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4960383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4756843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4720143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4857997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428813" y="10820954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9723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004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447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9650" y="9616425"/>
            <a:ext cx="6781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6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758" r:id="rId3"/>
    <p:sldLayoutId id="2147483759" r:id="rId4"/>
    <p:sldLayoutId id="2147483765" r:id="rId5"/>
    <p:sldLayoutId id="2147483664" r:id="rId6"/>
    <p:sldLayoutId id="2147483665" r:id="rId7"/>
    <p:sldLayoutId id="2147483666" r:id="rId8"/>
    <p:sldLayoutId id="2147483681" r:id="rId9"/>
    <p:sldLayoutId id="2147483730" r:id="rId10"/>
    <p:sldLayoutId id="2147483689" r:id="rId11"/>
    <p:sldLayoutId id="2147483736" r:id="rId12"/>
    <p:sldLayoutId id="2147483686" r:id="rId13"/>
    <p:sldLayoutId id="2147483763" r:id="rId14"/>
    <p:sldLayoutId id="2147483667" r:id="rId15"/>
    <p:sldLayoutId id="2147483670" r:id="rId16"/>
    <p:sldLayoutId id="2147483668" r:id="rId17"/>
    <p:sldLayoutId id="2147483671" r:id="rId18"/>
    <p:sldLayoutId id="2147483672" r:id="rId19"/>
    <p:sldLayoutId id="2147483673" r:id="rId20"/>
    <p:sldLayoutId id="2147483678" r:id="rId21"/>
    <p:sldLayoutId id="2147483679" r:id="rId22"/>
    <p:sldLayoutId id="2147483685" r:id="rId23"/>
    <p:sldLayoutId id="2147483727" r:id="rId24"/>
    <p:sldLayoutId id="2147483682" r:id="rId25"/>
    <p:sldLayoutId id="2147483683" r:id="rId26"/>
    <p:sldLayoutId id="2147483687" r:id="rId27"/>
    <p:sldLayoutId id="2147483724" r:id="rId28"/>
    <p:sldLayoutId id="2147483726" r:id="rId29"/>
    <p:sldLayoutId id="2147483688" r:id="rId30"/>
    <p:sldLayoutId id="2147483699" r:id="rId31"/>
    <p:sldLayoutId id="2147483701" r:id="rId32"/>
    <p:sldLayoutId id="2147483705" r:id="rId33"/>
    <p:sldLayoutId id="2147483711" r:id="rId34"/>
    <p:sldLayoutId id="2147483725" r:id="rId35"/>
    <p:sldLayoutId id="2147483703" r:id="rId36"/>
    <p:sldLayoutId id="2147483710" r:id="rId37"/>
    <p:sldLayoutId id="2147483713" r:id="rId38"/>
    <p:sldLayoutId id="2147483728" r:id="rId39"/>
    <p:sldLayoutId id="2147483707" r:id="rId40"/>
    <p:sldLayoutId id="2147483709" r:id="rId41"/>
    <p:sldLayoutId id="2147483712" r:id="rId42"/>
    <p:sldLayoutId id="2147483708" r:id="rId43"/>
    <p:sldLayoutId id="2147483704" r:id="rId44"/>
    <p:sldLayoutId id="2147483706" r:id="rId45"/>
    <p:sldLayoutId id="2147483691" r:id="rId46"/>
    <p:sldLayoutId id="2147483690" r:id="rId47"/>
    <p:sldLayoutId id="2147483694" r:id="rId48"/>
    <p:sldLayoutId id="2147483693" r:id="rId49"/>
    <p:sldLayoutId id="2147483692" r:id="rId50"/>
    <p:sldLayoutId id="2147483696" r:id="rId51"/>
    <p:sldLayoutId id="2147483698" r:id="rId52"/>
    <p:sldLayoutId id="2147483697" r:id="rId53"/>
    <p:sldLayoutId id="2147483700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50" r:id="rId61"/>
    <p:sldLayoutId id="2147483720" r:id="rId62"/>
    <p:sldLayoutId id="2147483723" r:id="rId63"/>
    <p:sldLayoutId id="2147483721" r:id="rId64"/>
    <p:sldLayoutId id="2147483722" r:id="rId65"/>
    <p:sldLayoutId id="2147483731" r:id="rId66"/>
    <p:sldLayoutId id="2147483729" r:id="rId67"/>
    <p:sldLayoutId id="2147483734" r:id="rId68"/>
    <p:sldLayoutId id="2147483732" r:id="rId69"/>
    <p:sldLayoutId id="2147483733" r:id="rId70"/>
    <p:sldLayoutId id="2147483770" r:id="rId71"/>
    <p:sldLayoutId id="2147483769" r:id="rId72"/>
    <p:sldLayoutId id="2147483735" r:id="rId73"/>
    <p:sldLayoutId id="2147483737" r:id="rId74"/>
    <p:sldLayoutId id="2147483745" r:id="rId75"/>
    <p:sldLayoutId id="2147483751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6" r:id="rId84"/>
    <p:sldLayoutId id="2147483766" r:id="rId85"/>
    <p:sldLayoutId id="2147483767" r:id="rId86"/>
    <p:sldLayoutId id="2147483747" r:id="rId87"/>
    <p:sldLayoutId id="2147483748" r:id="rId88"/>
    <p:sldLayoutId id="2147483749" r:id="rId89"/>
    <p:sldLayoutId id="2147483754" r:id="rId90"/>
    <p:sldLayoutId id="2147483752" r:id="rId91"/>
    <p:sldLayoutId id="2147483753" r:id="rId92"/>
    <p:sldLayoutId id="2147483755" r:id="rId93"/>
    <p:sldLayoutId id="2147483756" r:id="rId94"/>
    <p:sldLayoutId id="2147483757" r:id="rId95"/>
    <p:sldLayoutId id="2147483760" r:id="rId96"/>
    <p:sldLayoutId id="2147483764" r:id="rId97"/>
    <p:sldLayoutId id="2147483669" r:id="rId98"/>
    <p:sldLayoutId id="2147483772" r:id="rId99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881" userDrawn="1">
          <p15:clr>
            <a:srgbClr val="F26B43"/>
          </p15:clr>
        </p15:guide>
        <p15:guide id="4" orient="horz" pos="5598" userDrawn="1">
          <p15:clr>
            <a:srgbClr val="F26B43"/>
          </p15:clr>
        </p15:guide>
        <p15:guide id="5" pos="1224" userDrawn="1">
          <p15:clr>
            <a:srgbClr val="F26B43"/>
          </p15:clr>
        </p15:guide>
        <p15:guide id="6" pos="10296" userDrawn="1">
          <p15:clr>
            <a:srgbClr val="F26B43"/>
          </p15:clr>
        </p15:guide>
        <p15:guide id="7" pos="9616" userDrawn="1">
          <p15:clr>
            <a:srgbClr val="F26B43"/>
          </p15:clr>
        </p15:guide>
        <p15:guide id="8" pos="1904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10636" userDrawn="1">
          <p15:clr>
            <a:srgbClr val="F26B43"/>
          </p15:clr>
        </p15:guide>
        <p15:guide id="11" orient="horz" pos="2060" userDrawn="1">
          <p15:clr>
            <a:srgbClr val="F26B43"/>
          </p15:clr>
        </p15:guide>
        <p15:guide id="12" orient="horz" pos="441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4490" userDrawn="1">
          <p15:clr>
            <a:srgbClr val="F26B43"/>
          </p15:clr>
        </p15:guide>
        <p15:guide id="15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08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68" r:id="rId2"/>
    <p:sldLayoutId id="2147483676" r:id="rId3"/>
    <p:sldLayoutId id="2147483680" r:id="rId4"/>
    <p:sldLayoutId id="2147483684" r:id="rId5"/>
    <p:sldLayoutId id="2147483695" r:id="rId6"/>
    <p:sldLayoutId id="2147483761" r:id="rId7"/>
    <p:sldLayoutId id="2147483762" r:id="rId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34583" y="4018766"/>
            <a:ext cx="4418834" cy="1636712"/>
          </a:xfrm>
        </p:spPr>
        <p:txBody>
          <a:bodyPr/>
          <a:lstStyle/>
          <a:p>
            <a:r>
              <a:rPr lang="en-US" altLang="ja-JP" dirty="0" smtClean="0"/>
              <a:t>INTERLUDE </a:t>
            </a:r>
            <a:r>
              <a:rPr lang="ko-KR" altLang="en-US" sz="4000" dirty="0" err="1" smtClean="0"/>
              <a:t>홈커밍데이</a:t>
            </a:r>
            <a:endParaRPr kumimoji="1" lang="ja-JP" alt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934584" y="5921890"/>
            <a:ext cx="4418834" cy="964291"/>
          </a:xfrm>
        </p:spPr>
        <p:txBody>
          <a:bodyPr/>
          <a:lstStyle/>
          <a:p>
            <a:r>
              <a:rPr kumimoji="1" lang="en-US" altLang="ja-JP" dirty="0" smtClean="0"/>
              <a:t>12</a:t>
            </a:r>
            <a:r>
              <a:rPr kumimoji="1" lang="ko-KR" altLang="en-US" dirty="0" smtClean="0"/>
              <a:t>기 </a:t>
            </a:r>
            <a:r>
              <a:rPr kumimoji="1" lang="ko-KR" altLang="en-US" dirty="0" err="1" smtClean="0"/>
              <a:t>한아림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72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목차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0389420" y="1657723"/>
            <a:ext cx="4875979" cy="604071"/>
          </a:xfrm>
        </p:spPr>
        <p:txBody>
          <a:bodyPr/>
          <a:lstStyle/>
          <a:p>
            <a:r>
              <a:rPr kumimoji="1" lang="ko-KR" altLang="en-US" dirty="0" smtClean="0">
                <a:latin typeface="+mj-ea"/>
                <a:ea typeface="+mj-ea"/>
              </a:rPr>
              <a:t>발표자 소개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0389420" y="3251067"/>
            <a:ext cx="4875979" cy="604071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발표자 이력 및 </a:t>
            </a:r>
            <a:r>
              <a:rPr kumimoji="1" lang="ko-KR" altLang="en-US" dirty="0" smtClean="0">
                <a:latin typeface="+mj-ea"/>
                <a:ea typeface="+mj-ea"/>
              </a:rPr>
              <a:t>경험 소개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10389420" y="4844411"/>
            <a:ext cx="4875979" cy="604071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희망 </a:t>
            </a:r>
            <a:r>
              <a:rPr kumimoji="1" lang="ko-KR" altLang="en-US" dirty="0" smtClean="0">
                <a:latin typeface="+mj-ea"/>
                <a:ea typeface="+mj-ea"/>
              </a:rPr>
              <a:t>프로젝트 분야 소개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Our awesome ideas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New proposal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Marketing data and our estimation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Analysis</a:t>
            </a:r>
            <a:endParaRPr kumimoji="1" lang="ja-JP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95" y="0"/>
            <a:ext cx="11486367" cy="894330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1" t="74644" r="7088"/>
          <a:stretch/>
        </p:blipFill>
        <p:spPr>
          <a:xfrm>
            <a:off x="8518519" y="6994770"/>
            <a:ext cx="4784121" cy="107435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1" t="10033" r="7088" b="64614"/>
          <a:stretch/>
        </p:blipFill>
        <p:spPr>
          <a:xfrm>
            <a:off x="8518520" y="2227128"/>
            <a:ext cx="4784121" cy="107423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1" t="42256" r="7088" b="32938"/>
          <a:stretch/>
        </p:blipFill>
        <p:spPr>
          <a:xfrm>
            <a:off x="8518520" y="4625493"/>
            <a:ext cx="4784121" cy="105108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373" y="0"/>
            <a:ext cx="2483708" cy="102854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41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발표자 소개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dirty="0" smtClean="0"/>
              <a:t>02.01.13 </a:t>
            </a:r>
            <a:r>
              <a:rPr lang="ko-KR" altLang="en-US" sz="1800" dirty="0" smtClean="0"/>
              <a:t>년생 </a:t>
            </a:r>
            <a:r>
              <a:rPr lang="ko-KR" altLang="en-US" sz="1800" dirty="0" err="1" smtClean="0"/>
              <a:t>한아림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en-US" altLang="ko-KR" sz="1800" dirty="0" smtClean="0"/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서울여자대학교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학년 재학 중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en-US" altLang="ko-KR" sz="1800" dirty="0" smtClean="0"/>
          </a:p>
          <a:p>
            <a:pPr marL="285750" indent="-285750">
              <a:buFontTx/>
              <a:buChar char="-"/>
            </a:pPr>
            <a:r>
              <a:rPr lang="en-US" altLang="ja-JP" sz="1800" dirty="0" smtClean="0"/>
              <a:t>INTERLUDE 12</a:t>
            </a:r>
            <a:r>
              <a:rPr lang="ko-KR" altLang="en-US" sz="1800" dirty="0" smtClean="0"/>
              <a:t>기 부원</a:t>
            </a:r>
            <a:endParaRPr lang="ja-JP" altLang="en-US" sz="180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7114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99"/>
    </mc:Choice>
    <mc:Fallback xmlns="">
      <p:transition advTm="399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발표자 이력 및 경험 소개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403350" y="7014999"/>
            <a:ext cx="4207741" cy="586241"/>
          </a:xfrm>
        </p:spPr>
        <p:txBody>
          <a:bodyPr/>
          <a:lstStyle/>
          <a:p>
            <a:r>
              <a:rPr lang="ko-KR" altLang="en-US" dirty="0" smtClean="0"/>
              <a:t>수료 교육 및 세미나</a:t>
            </a:r>
            <a:endParaRPr lang="en-US" altLang="ja-JP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040129" y="7014999"/>
            <a:ext cx="4207741" cy="586241"/>
          </a:xfrm>
        </p:spPr>
        <p:txBody>
          <a:bodyPr/>
          <a:lstStyle/>
          <a:p>
            <a:r>
              <a:rPr lang="ko-KR" altLang="en-US" dirty="0" smtClean="0"/>
              <a:t>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내외 활동</a:t>
            </a:r>
            <a:endParaRPr lang="en-US" altLang="ja-JP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12676909" y="7014999"/>
            <a:ext cx="4207741" cy="586241"/>
          </a:xfrm>
        </p:spPr>
        <p:txBody>
          <a:bodyPr/>
          <a:lstStyle/>
          <a:p>
            <a:r>
              <a:rPr lang="ko-KR" altLang="en-US" dirty="0" smtClean="0"/>
              <a:t>프로젝트 및 대회</a:t>
            </a:r>
            <a:endParaRPr lang="en-US" altLang="ja-JP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118157" y="4152389"/>
            <a:ext cx="2778125" cy="2778125"/>
          </a:xfrm>
        </p:spPr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7754936" y="4152389"/>
            <a:ext cx="2778125" cy="2778125"/>
          </a:xfrm>
        </p:spPr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13391716" y="4152389"/>
            <a:ext cx="2778125" cy="2778125"/>
          </a:xfrm>
        </p:spPr>
      </p:sp>
      <p:sp>
        <p:nvSpPr>
          <p:cNvPr id="25" name="순서도: 연결자 24"/>
          <p:cNvSpPr/>
          <p:nvPr/>
        </p:nvSpPr>
        <p:spPr>
          <a:xfrm>
            <a:off x="2118158" y="4152389"/>
            <a:ext cx="2778123" cy="2778125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6000" dirty="0" smtClean="0"/>
              <a:t>1</a:t>
            </a:r>
            <a:endParaRPr kumimoji="1" lang="ko-KR" altLang="en-US" sz="6000" dirty="0"/>
          </a:p>
        </p:txBody>
      </p:sp>
      <p:sp>
        <p:nvSpPr>
          <p:cNvPr id="26" name="순서도: 연결자 25"/>
          <p:cNvSpPr/>
          <p:nvPr/>
        </p:nvSpPr>
        <p:spPr>
          <a:xfrm>
            <a:off x="7754938" y="4152388"/>
            <a:ext cx="2778123" cy="2778125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6000" dirty="0"/>
              <a:t>2</a:t>
            </a:r>
            <a:endParaRPr kumimoji="1" lang="ko-KR" altLang="en-US" sz="6000" dirty="0"/>
          </a:p>
        </p:txBody>
      </p:sp>
      <p:sp>
        <p:nvSpPr>
          <p:cNvPr id="27" name="순서도: 연결자 26"/>
          <p:cNvSpPr/>
          <p:nvPr/>
        </p:nvSpPr>
        <p:spPr>
          <a:xfrm>
            <a:off x="13391715" y="4152389"/>
            <a:ext cx="2778123" cy="2778125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6000" dirty="0"/>
              <a:t>3</a:t>
            </a:r>
            <a:endParaRPr kumimoji="1"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283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18"/>
    </mc:Choice>
    <mc:Fallback xmlns="">
      <p:transition advTm="1051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987727" y="191981"/>
            <a:ext cx="4311106" cy="2634882"/>
          </a:xfrm>
        </p:spPr>
        <p:txBody>
          <a:bodyPr/>
          <a:lstStyle/>
          <a:p>
            <a:r>
              <a:rPr kumimoji="1" lang="ko-KR" altLang="en-US" dirty="0" smtClean="0"/>
              <a:t>수료 교육 및 세미나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49018" y="3440392"/>
            <a:ext cx="4589963" cy="647892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중부정보보호지원센터 디지털 </a:t>
            </a:r>
            <a:r>
              <a:rPr lang="ko-KR" altLang="en-US" dirty="0" err="1"/>
              <a:t>포렌식</a:t>
            </a:r>
            <a:r>
              <a:rPr lang="ko-KR" altLang="en-US" dirty="0"/>
              <a:t> 교육 </a:t>
            </a:r>
            <a:r>
              <a:rPr lang="en-US" altLang="ko-KR" dirty="0"/>
              <a:t>(1</a:t>
            </a:r>
            <a:r>
              <a:rPr lang="ko-KR" altLang="en-US" dirty="0"/>
              <a:t>차</a:t>
            </a:r>
            <a:r>
              <a:rPr lang="en-US" altLang="ko-KR" dirty="0"/>
              <a:t>, 2</a:t>
            </a:r>
            <a:r>
              <a:rPr lang="ko-KR" altLang="en-US" dirty="0"/>
              <a:t>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한국여성과학기술육성재단</a:t>
            </a:r>
            <a:r>
              <a:rPr lang="ko-KR" altLang="en-US" dirty="0"/>
              <a:t> 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 smtClean="0"/>
              <a:t>교육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ja-JP" dirty="0"/>
              <a:t>AWS </a:t>
            </a:r>
            <a:r>
              <a:rPr lang="ko-KR" altLang="en-US" dirty="0" err="1"/>
              <a:t>클라우드</a:t>
            </a:r>
            <a:r>
              <a:rPr lang="ko-KR" altLang="en-US" dirty="0"/>
              <a:t> </a:t>
            </a:r>
            <a:r>
              <a:rPr lang="ko-KR" altLang="en-US" dirty="0" smtClean="0"/>
              <a:t>교육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ja-JP" dirty="0"/>
              <a:t>WISET </a:t>
            </a:r>
            <a:r>
              <a:rPr lang="ko-KR" altLang="en-US" dirty="0"/>
              <a:t>빅데이터 입문 </a:t>
            </a:r>
            <a:r>
              <a:rPr lang="ko-KR" altLang="en-US" dirty="0" smtClean="0"/>
              <a:t>교육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지니언스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다단계 </a:t>
            </a:r>
            <a:r>
              <a:rPr lang="ko-KR" altLang="en-US" dirty="0" err="1" smtClean="0"/>
              <a:t>위협탐지</a:t>
            </a:r>
            <a:r>
              <a:rPr lang="ko-KR" altLang="en-US" dirty="0" smtClean="0"/>
              <a:t> 엔진과 </a:t>
            </a:r>
            <a:r>
              <a:rPr lang="ko-KR" altLang="en-US" dirty="0" err="1" smtClean="0"/>
              <a:t>이상행위</a:t>
            </a:r>
            <a:r>
              <a:rPr lang="ko-KR" altLang="en-US" dirty="0" smtClean="0"/>
              <a:t> 탐지 대응 솔루션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세미나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Talk&amp;Talk</a:t>
            </a:r>
            <a:r>
              <a:rPr lang="en-US" altLang="ko-KR" dirty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고성능 컴퓨터 </a:t>
            </a:r>
            <a:r>
              <a:rPr lang="en-US" altLang="ko-KR" dirty="0" smtClean="0"/>
              <a:t>HPC</a:t>
            </a:r>
            <a:r>
              <a:rPr lang="ko-KR" altLang="en-US" dirty="0"/>
              <a:t> </a:t>
            </a:r>
            <a:r>
              <a:rPr lang="ko-KR" altLang="en-US" dirty="0" smtClean="0"/>
              <a:t>알아보기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세미나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Okta</a:t>
            </a:r>
            <a:r>
              <a:rPr lang="en-US" altLang="ko-KR" dirty="0" smtClean="0"/>
              <a:t> ‘</a:t>
            </a:r>
            <a:r>
              <a:rPr lang="en-US" altLang="ko-KR" dirty="0" err="1" smtClean="0"/>
              <a:t>QueryPie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연동과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시스템 접근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세미나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걸스인텍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‘Welcome to </a:t>
            </a:r>
            <a:r>
              <a:rPr lang="en-US" altLang="ko-KR" dirty="0" err="1" smtClean="0"/>
              <a:t>Metaverse</a:t>
            </a:r>
            <a:r>
              <a:rPr lang="en-US" altLang="ko-KR" dirty="0" smtClean="0"/>
              <a:t>. </a:t>
            </a:r>
            <a:r>
              <a:rPr lang="ko-KR" altLang="en-US" dirty="0" smtClean="0"/>
              <a:t>미래를 설계하는 한 걸음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세미나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네이버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‘2022 Game Industry Day’ </a:t>
            </a:r>
            <a:r>
              <a:rPr lang="ko-KR" altLang="en-US" dirty="0" smtClean="0"/>
              <a:t>세미나</a:t>
            </a:r>
            <a:endParaRPr lang="en-US" altLang="ko-KR" dirty="0" smtClean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481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900"/>
    </mc:Choice>
    <mc:Fallback xmlns="">
      <p:transition advTm="69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대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내외 활동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ja-JP" dirty="0"/>
              <a:t>GURU 1 </a:t>
            </a:r>
            <a:r>
              <a:rPr lang="ko-KR" altLang="en-US" dirty="0"/>
              <a:t>수료</a:t>
            </a:r>
            <a:endParaRPr lang="en-US" altLang="ja-JP" dirty="0"/>
          </a:p>
          <a:p>
            <a:pPr marL="342900" indent="-342900">
              <a:buAutoNum type="arabicPeriod"/>
            </a:pPr>
            <a:r>
              <a:rPr lang="en-US" altLang="ja-JP" dirty="0"/>
              <a:t>(</a:t>
            </a:r>
            <a:r>
              <a:rPr lang="ko-KR" altLang="en-US" dirty="0"/>
              <a:t>전</a:t>
            </a:r>
            <a:r>
              <a:rPr lang="en-US" altLang="ja-JP" dirty="0"/>
              <a:t>) SWING 30</a:t>
            </a:r>
            <a:r>
              <a:rPr lang="ko-KR" altLang="en-US" dirty="0"/>
              <a:t>기 부원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ja-JP" dirty="0"/>
              <a:t>INTERLUDE 12</a:t>
            </a:r>
            <a:r>
              <a:rPr lang="ko-KR" altLang="en-US" dirty="0"/>
              <a:t>기 부원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개인정보보호소학회 </a:t>
            </a:r>
            <a:r>
              <a:rPr lang="en-US" altLang="ko-KR" dirty="0"/>
              <a:t>SWUPI </a:t>
            </a:r>
            <a:r>
              <a:rPr lang="ko-KR" altLang="en-US" dirty="0"/>
              <a:t>부원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 GURU 2</a:t>
            </a:r>
          </a:p>
          <a:p>
            <a:endParaRPr lang="en-US" altLang="ja-JP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 smtClean="0"/>
              <a:t>교내 활동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/>
              <a:t>IBM </a:t>
            </a:r>
            <a:r>
              <a:rPr lang="en-US" altLang="ko-KR" dirty="0" err="1"/>
              <a:t>Qiskit</a:t>
            </a:r>
            <a:r>
              <a:rPr lang="en-US" altLang="ko-KR" dirty="0"/>
              <a:t> </a:t>
            </a:r>
            <a:r>
              <a:rPr lang="en-US" altLang="ko-KR" dirty="0" smtClean="0"/>
              <a:t>Class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위키북스</a:t>
            </a:r>
            <a:r>
              <a:rPr lang="ko-KR" altLang="en-US" dirty="0"/>
              <a:t> </a:t>
            </a:r>
            <a:r>
              <a:rPr lang="en-US" altLang="ko-KR" dirty="0"/>
              <a:t>C# </a:t>
            </a:r>
            <a:r>
              <a:rPr lang="ko-KR" altLang="en-US" dirty="0"/>
              <a:t>서포터즈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WISET </a:t>
            </a:r>
            <a:r>
              <a:rPr lang="ko-KR" altLang="en-US" dirty="0" err="1"/>
              <a:t>취업탐색</a:t>
            </a:r>
            <a:r>
              <a:rPr lang="ko-KR" altLang="en-US" dirty="0"/>
              <a:t> 멘토링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한국정보보호산업협회 기자단 </a:t>
            </a:r>
            <a:r>
              <a:rPr lang="en-US" altLang="ko-KR" dirty="0"/>
              <a:t>(KSR)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대학생 정보보호연합 </a:t>
            </a:r>
            <a:r>
              <a:rPr lang="en-US" altLang="ko-KR" dirty="0"/>
              <a:t>SUA </a:t>
            </a:r>
            <a:r>
              <a:rPr lang="ko-KR" altLang="en-US" dirty="0"/>
              <a:t>운영진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대외 활동</a:t>
            </a:r>
            <a:endParaRPr kumimoji="1" lang="ja-JP" alt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0825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15"/>
    </mc:Choice>
    <mc:Fallback xmlns="">
      <p:transition advTm="631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프로젝트 및 대회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3026083" y="5448669"/>
            <a:ext cx="4032250" cy="3525837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kumimoji="1" lang="ko-KR" altLang="en-US" dirty="0" smtClean="0"/>
              <a:t>제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회 </a:t>
            </a:r>
            <a:r>
              <a:rPr kumimoji="1" lang="en-US" altLang="ko-KR" dirty="0" smtClean="0"/>
              <a:t>SW </a:t>
            </a:r>
            <a:r>
              <a:rPr kumimoji="1" lang="ko-KR" altLang="en-US" dirty="0" err="1" smtClean="0"/>
              <a:t>개발보안</a:t>
            </a:r>
            <a:r>
              <a:rPr kumimoji="1" lang="ko-KR" altLang="en-US" dirty="0" smtClean="0"/>
              <a:t> 경진대회</a:t>
            </a: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lang="en-US" altLang="ja-JP" dirty="0" smtClean="0"/>
              <a:t>SUA </a:t>
            </a:r>
            <a:r>
              <a:rPr lang="ko-KR" altLang="en-US" dirty="0" err="1" smtClean="0"/>
              <a:t>역량발전</a:t>
            </a:r>
            <a:r>
              <a:rPr lang="ko-KR" altLang="en-US" dirty="0" smtClean="0"/>
              <a:t> 모의해킹 프로젝트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kumimoji="1" lang="en-US" altLang="ja-JP" dirty="0" smtClean="0"/>
              <a:t>Python </a:t>
            </a:r>
            <a:r>
              <a:rPr lang="ko-KR" altLang="en-US" dirty="0" err="1" smtClean="0"/>
              <a:t>학점예측</a:t>
            </a:r>
            <a:r>
              <a:rPr lang="ko-KR" altLang="en-US" dirty="0" smtClean="0"/>
              <a:t> 프로그램 개발 프로젝트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제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회 개인정보위험대응 공모전</a:t>
            </a:r>
            <a:endParaRPr lang="en-US" altLang="ja-JP" dirty="0"/>
          </a:p>
          <a:p>
            <a:pPr marL="342900" indent="-342900">
              <a:buAutoNum type="arabicPeriod"/>
            </a:pPr>
            <a:r>
              <a:rPr kumimoji="1" lang="en-US" altLang="ja-JP" dirty="0" err="1" smtClean="0"/>
              <a:t>DownUnder</a:t>
            </a:r>
            <a:r>
              <a:rPr kumimoji="1" lang="en-US" altLang="ja-JP" dirty="0" smtClean="0"/>
              <a:t> CTF 2022</a:t>
            </a:r>
          </a:p>
          <a:p>
            <a:pPr marL="342900" indent="-342900">
              <a:buAutoNum type="arabicPeriod"/>
            </a:pPr>
            <a:r>
              <a:rPr lang="en-US" altLang="ja-JP" dirty="0" smtClean="0"/>
              <a:t>WPI CTF 2022</a:t>
            </a:r>
          </a:p>
          <a:p>
            <a:pPr marL="342900" indent="-342900">
              <a:buAutoNum type="arabicPeriod"/>
            </a:pPr>
            <a:r>
              <a:rPr kumimoji="1" lang="en-US" altLang="ja-JP" dirty="0" smtClean="0"/>
              <a:t>Square CTF 2022</a:t>
            </a:r>
          </a:p>
          <a:p>
            <a:pPr marL="342900" indent="-342900">
              <a:buAutoNum type="arabicPeriod"/>
            </a:pPr>
            <a:r>
              <a:rPr lang="en-US" altLang="ja-JP" dirty="0" smtClean="0"/>
              <a:t>Digital Overdose CTF</a:t>
            </a:r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2539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70"/>
    </mc:Choice>
    <mc:Fallback xmlns="">
      <p:transition advTm="447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희망 프로젝트 분야 소개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 smtClean="0"/>
              <a:t>시나리오 기반 금융 시스템 침투 보고서 작성</a:t>
            </a:r>
            <a:endParaRPr kumimoji="1"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 smtClean="0"/>
              <a:t>금융 서비스 지원 웹 개발 및 취약점 분석 프로젝트</a:t>
            </a:r>
            <a:endParaRPr kumimoji="1" lang="en-US" altLang="ko-KR" dirty="0" smtClean="0"/>
          </a:p>
          <a:p>
            <a:pPr marL="285750" indent="-285750">
              <a:buFontTx/>
              <a:buChar char="-"/>
            </a:pP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2496800" y="612722"/>
            <a:ext cx="3666978" cy="586241"/>
          </a:xfrm>
        </p:spPr>
        <p:txBody>
          <a:bodyPr/>
          <a:lstStyle/>
          <a:p>
            <a:r>
              <a:rPr kumimoji="1" lang="ko-KR" altLang="en-US" dirty="0" smtClean="0"/>
              <a:t>금융 보안 분야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302522" y="7189893"/>
            <a:ext cx="3666978" cy="2007738"/>
          </a:xfrm>
        </p:spPr>
        <p:txBody>
          <a:bodyPr>
            <a:noAutofit/>
          </a:bodyPr>
          <a:lstStyle/>
          <a:p>
            <a:pPr marL="285750" indent="-285750" algn="l">
              <a:buFontTx/>
              <a:buChar char="-"/>
            </a:pPr>
            <a:r>
              <a:rPr lang="en-US" altLang="ja-JP" sz="1400" dirty="0" err="1" smtClean="0"/>
              <a:t>Fuzzer</a:t>
            </a:r>
            <a:r>
              <a:rPr lang="en-US" altLang="ja-JP" sz="1400" dirty="0" smtClean="0"/>
              <a:t> </a:t>
            </a:r>
            <a:r>
              <a:rPr lang="ko-KR" altLang="en-US" sz="1400" dirty="0" smtClean="0"/>
              <a:t>제작 </a:t>
            </a:r>
            <a:r>
              <a:rPr lang="ko-KR" altLang="en-US" sz="1400" dirty="0"/>
              <a:t>및</a:t>
            </a:r>
            <a:r>
              <a:rPr lang="en-US" altLang="ko-KR" sz="1400" dirty="0" smtClean="0"/>
              <a:t> Web/App Fuzzing </a:t>
            </a:r>
            <a:r>
              <a:rPr lang="ko-KR" altLang="en-US" sz="1400" dirty="0" smtClean="0"/>
              <a:t>프로젝트</a:t>
            </a:r>
            <a:endParaRPr lang="en-US" altLang="ko-KR" sz="1400" dirty="0" smtClean="0"/>
          </a:p>
          <a:p>
            <a:pPr marL="285750" indent="-285750" algn="l">
              <a:buFontTx/>
              <a:buChar char="-"/>
            </a:pPr>
            <a:endParaRPr lang="en-US" altLang="ko-KR" sz="1400" dirty="0" smtClean="0"/>
          </a:p>
          <a:p>
            <a:pPr marL="285750" indent="-285750" algn="l">
              <a:buFontTx/>
              <a:buChar char="-"/>
            </a:pPr>
            <a:r>
              <a:rPr kumimoji="1" lang="en-US" altLang="ja-JP" sz="1400" dirty="0" smtClean="0"/>
              <a:t>RTOS/Kernel </a:t>
            </a:r>
            <a:r>
              <a:rPr kumimoji="1" lang="ko-KR" altLang="en-US" sz="1400" dirty="0" smtClean="0"/>
              <a:t>취약점 분석 및</a:t>
            </a:r>
            <a:r>
              <a:rPr lang="en-US" altLang="ko-KR" sz="1400" dirty="0"/>
              <a:t> </a:t>
            </a:r>
            <a:r>
              <a:rPr kumimoji="1" lang="ko-KR" altLang="en-US" sz="1400" dirty="0" smtClean="0"/>
              <a:t>보고서 작성</a:t>
            </a:r>
            <a:endParaRPr kumimoji="1" lang="en-US" altLang="ko-KR" sz="1400" dirty="0" smtClean="0"/>
          </a:p>
          <a:p>
            <a:pPr marL="285750" indent="-285750" algn="l">
              <a:buFontTx/>
              <a:buChar char="-"/>
            </a:pPr>
            <a:endParaRPr kumimoji="1" lang="en-US" altLang="ko-KR" sz="1400" dirty="0" smtClean="0"/>
          </a:p>
          <a:p>
            <a:pPr marL="285750" indent="-285750" algn="l">
              <a:buFontTx/>
              <a:buChar char="-"/>
            </a:pPr>
            <a:r>
              <a:rPr lang="ko-KR" altLang="en-US" sz="1400" dirty="0" smtClean="0"/>
              <a:t>시나리오 기반 차량 시스템 침투 보고서 작성</a:t>
            </a:r>
            <a:endParaRPr kumimoji="1" lang="ja-JP" altLang="en-US" sz="140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7302522" y="6154876"/>
            <a:ext cx="3666978" cy="586241"/>
          </a:xfrm>
        </p:spPr>
        <p:txBody>
          <a:bodyPr/>
          <a:lstStyle/>
          <a:p>
            <a:pPr algn="l"/>
            <a:r>
              <a:rPr kumimoji="1" lang="ko-KR" altLang="en-US" dirty="0" smtClean="0"/>
              <a:t>자동차 보안 분야</a:t>
            </a:r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55255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280"/>
    </mc:Choice>
    <mc:Fallback xmlns="">
      <p:transition advTm="728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8000" dirty="0" smtClean="0"/>
              <a:t>Thank </a:t>
            </a:r>
            <a:r>
              <a:rPr kumimoji="1" lang="en-US" altLang="ja-JP" sz="8000" dirty="0"/>
              <a:t>you for watching!</a:t>
            </a:r>
            <a:endParaRPr kumimoji="1" lang="ja-JP" altLang="en-US" sz="8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22601" y="5229595"/>
            <a:ext cx="12242800" cy="896938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Any questions?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41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544"/>
    </mc:Choice>
    <mc:Fallback xmlns="">
      <p:transition advTm="1354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5649</TotalTime>
  <Words>280</Words>
  <Application>Microsoft Office PowerPoint</Application>
  <PresentationFormat>사용자 지정</PresentationFormat>
  <Paragraphs>76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Coo Hew</vt:lpstr>
      <vt:lpstr>Gidole</vt:lpstr>
      <vt:lpstr>Spica Neue</vt:lpstr>
      <vt:lpstr>Spica Neue Bold</vt:lpstr>
      <vt:lpstr>游ゴシック</vt:lpstr>
      <vt:lpstr>Arial</vt:lpstr>
      <vt:lpstr>Wingdings</vt:lpstr>
      <vt:lpstr>Contents</vt:lpstr>
      <vt:lpstr>No Footer</vt:lpstr>
      <vt:lpstr>INTERLUDE 홈커밍데이</vt:lpstr>
      <vt:lpstr>목차</vt:lpstr>
      <vt:lpstr>발표자 소개</vt:lpstr>
      <vt:lpstr>발표자 이력 및 경험 소개</vt:lpstr>
      <vt:lpstr>수료 교육 및 세미나</vt:lpstr>
      <vt:lpstr>대/내외 활동</vt:lpstr>
      <vt:lpstr>프로젝트 및 대회</vt:lpstr>
      <vt:lpstr>희망 프로젝트 분야 소개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Polaris</dc:title>
  <dc:creator>Jun Akizaki</dc:creator>
  <cp:lastModifiedBy>USER</cp:lastModifiedBy>
  <cp:revision>318</cp:revision>
  <dcterms:created xsi:type="dcterms:W3CDTF">2016-10-08T14:15:50Z</dcterms:created>
  <dcterms:modified xsi:type="dcterms:W3CDTF">2022-12-21T15:25:47Z</dcterms:modified>
</cp:coreProperties>
</file>