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6"/>
  </p:notesMasterIdLst>
  <p:sldIdLst>
    <p:sldId id="395" r:id="rId3"/>
    <p:sldId id="291" r:id="rId4"/>
    <p:sldId id="374" r:id="rId5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5"/>
          </p14:sldIdLst>
        </p14:section>
        <p14:section name="Introduction" id="{F8EE98D8-7BD6-4714-8C18-070B2256955E}">
          <p14:sldIdLst>
            <p14:sldId id="291"/>
            <p14:sldId id="374"/>
          </p14:sldIdLst>
        </p14:section>
        <p14:section name="About us" id="{96A9CC7C-C929-4F14-B895-F78E69EE5E65}">
          <p14:sldIdLst/>
        </p14:section>
        <p14:section name="Portfolio" id="{745EECBD-20A3-4821-9205-1B18D72EF7B2}">
          <p14:sldIdLst/>
        </p14:section>
        <p14:section name="Proposal" id="{10875A89-F6F7-4D02-A1A9-8D3AEFFD89C1}">
          <p14:sldIdLst/>
        </p14:section>
        <p14:section name="Analysis" id="{A52ECE30-712A-4A6A-ADF2-A6A1A92322A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50" y="9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4583" y="4018766"/>
            <a:ext cx="4418834" cy="1636712"/>
          </a:xfrm>
        </p:spPr>
        <p:txBody>
          <a:bodyPr/>
          <a:lstStyle/>
          <a:p>
            <a:r>
              <a:rPr lang="en-US" altLang="ja-JP" dirty="0" smtClean="0"/>
              <a:t>INTERLUDE </a:t>
            </a:r>
            <a:r>
              <a:rPr lang="ko-KR" altLang="en-US" sz="4000" dirty="0" err="1" smtClean="0"/>
              <a:t>홈커밍데이</a:t>
            </a:r>
            <a:endParaRPr kumimoji="1" lang="ja-JP" alt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934584" y="5921890"/>
            <a:ext cx="4418834" cy="964291"/>
          </a:xfrm>
        </p:spPr>
        <p:txBody>
          <a:bodyPr/>
          <a:lstStyle/>
          <a:p>
            <a:r>
              <a:rPr kumimoji="1" lang="en-US" altLang="ja-JP" dirty="0" smtClean="0"/>
              <a:t>12</a:t>
            </a:r>
            <a:r>
              <a:rPr kumimoji="1" lang="ko-KR" altLang="en-US" dirty="0" smtClean="0"/>
              <a:t>기 </a:t>
            </a:r>
            <a:r>
              <a:rPr kumimoji="1" lang="ko-KR" altLang="en-US" dirty="0" err="1" smtClean="0"/>
              <a:t>한아림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희망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프로젝트 </a:t>
            </a:r>
            <a:r>
              <a:rPr lang="en-US" altLang="ko-KR" sz="4000" dirty="0" smtClean="0"/>
              <a:t>&amp; </a:t>
            </a:r>
            <a:r>
              <a:rPr lang="ko-KR" altLang="en-US" sz="4000" dirty="0" smtClean="0"/>
              <a:t>스터디 </a:t>
            </a:r>
            <a:r>
              <a:rPr lang="ko-KR" altLang="en-US" sz="4000" dirty="0" smtClean="0"/>
              <a:t>분야 소개</a:t>
            </a:r>
            <a:endParaRPr kumimoji="1" lang="ja-JP" altLang="en-US" sz="4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 err="1" smtClean="0"/>
              <a:t>스니핑</a:t>
            </a:r>
            <a:r>
              <a:rPr kumimoji="1" lang="ko-KR" altLang="en-US" dirty="0" smtClean="0"/>
              <a:t> 툴을 통한 네트워</a:t>
            </a:r>
            <a:r>
              <a:rPr lang="ko-KR" altLang="en-US" dirty="0" smtClean="0"/>
              <a:t>크 연결 및 침투 프로젝트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탑 앤 다운 접근을 통한 </a:t>
            </a:r>
            <a:r>
              <a:rPr kumimoji="1" lang="ko-KR" altLang="en-US" dirty="0" smtClean="0"/>
              <a:t>네트워크 기본 구조 스터디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2496800" y="612722"/>
            <a:ext cx="3666978" cy="586241"/>
          </a:xfrm>
        </p:spPr>
        <p:txBody>
          <a:bodyPr/>
          <a:lstStyle/>
          <a:p>
            <a:r>
              <a:rPr lang="ko-KR" altLang="en-US" dirty="0" smtClean="0"/>
              <a:t>네트워크</a:t>
            </a:r>
            <a:r>
              <a:rPr kumimoji="1" lang="ko-KR" altLang="en-US" dirty="0" smtClean="0"/>
              <a:t> 보안 분야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302522" y="7189893"/>
            <a:ext cx="3666978" cy="2007738"/>
          </a:xfrm>
        </p:spPr>
        <p:txBody>
          <a:bodyPr>
            <a:noAutofit/>
          </a:bodyPr>
          <a:lstStyle/>
          <a:p>
            <a:pPr marL="285750" indent="-285750" algn="l">
              <a:buFontTx/>
              <a:buChar char="-"/>
            </a:pPr>
            <a:r>
              <a:rPr lang="en-US" altLang="ja-JP" dirty="0" err="1" smtClean="0"/>
              <a:t>Fuzzer</a:t>
            </a:r>
            <a:r>
              <a:rPr lang="en-US" altLang="ja-JP" dirty="0" smtClean="0"/>
              <a:t> </a:t>
            </a:r>
            <a:r>
              <a:rPr lang="ko-KR" altLang="en-US" dirty="0" smtClean="0"/>
              <a:t>제작 </a:t>
            </a:r>
            <a:r>
              <a:rPr lang="ko-KR" altLang="en-US" dirty="0"/>
              <a:t>및</a:t>
            </a:r>
            <a:r>
              <a:rPr lang="en-US" altLang="ko-KR" dirty="0" smtClean="0"/>
              <a:t> Web/App Fuzzing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kumimoji="1" lang="en-US" altLang="ja-JP" dirty="0" smtClean="0"/>
              <a:t>RTOS/Kernel </a:t>
            </a:r>
            <a:r>
              <a:rPr kumimoji="1" lang="ko-KR" altLang="en-US" dirty="0" smtClean="0"/>
              <a:t>취약점 분석 및</a:t>
            </a:r>
            <a:r>
              <a:rPr lang="en-US" altLang="ko-KR" dirty="0"/>
              <a:t> </a:t>
            </a:r>
            <a:r>
              <a:rPr kumimoji="1" lang="ko-KR" altLang="en-US" dirty="0" smtClean="0"/>
              <a:t>보고서 </a:t>
            </a:r>
            <a:r>
              <a:rPr kumimoji="1" lang="ko-KR" altLang="en-US" dirty="0" smtClean="0"/>
              <a:t>작성</a:t>
            </a:r>
            <a:endParaRPr kumimoji="1" lang="en-US" altLang="ko-KR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7302522" y="6154876"/>
            <a:ext cx="3666978" cy="586241"/>
          </a:xfrm>
        </p:spPr>
        <p:txBody>
          <a:bodyPr/>
          <a:lstStyle/>
          <a:p>
            <a:pPr algn="l"/>
            <a:r>
              <a:rPr kumimoji="1" lang="ko-KR" altLang="en-US" dirty="0" smtClean="0"/>
              <a:t>자동차 보안 분야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5525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80"/>
    </mc:Choice>
    <mc:Fallback xmlns="">
      <p:transition advTm="728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8000" dirty="0" smtClean="0"/>
              <a:t>Thank </a:t>
            </a:r>
            <a:r>
              <a:rPr kumimoji="1" lang="en-US" altLang="ja-JP" sz="8000" dirty="0"/>
              <a:t>you for watching!</a:t>
            </a:r>
            <a:endParaRPr kumimoji="1" lang="ja-JP" altLang="en-US" sz="8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22601" y="5229595"/>
            <a:ext cx="12242800" cy="896938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Any questions?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41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544"/>
    </mc:Choice>
    <mc:Fallback xmlns="">
      <p:transition advTm="1354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5654</TotalTime>
  <Words>50</Words>
  <Application>Microsoft Office PowerPoint</Application>
  <PresentationFormat>사용자 지정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Coo Hew</vt:lpstr>
      <vt:lpstr>Gidole</vt:lpstr>
      <vt:lpstr>Spica Neue</vt:lpstr>
      <vt:lpstr>Spica Neue Bold</vt:lpstr>
      <vt:lpstr>游ゴシック</vt:lpstr>
      <vt:lpstr>Arial</vt:lpstr>
      <vt:lpstr>Wingdings</vt:lpstr>
      <vt:lpstr>Contents</vt:lpstr>
      <vt:lpstr>No Footer</vt:lpstr>
      <vt:lpstr>INTERLUDE 홈커밍데이</vt:lpstr>
      <vt:lpstr>희망 프로젝트 &amp; 스터디 분야 소개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USER</cp:lastModifiedBy>
  <cp:revision>321</cp:revision>
  <dcterms:created xsi:type="dcterms:W3CDTF">2016-10-08T14:15:50Z</dcterms:created>
  <dcterms:modified xsi:type="dcterms:W3CDTF">2023-06-21T15:22:11Z</dcterms:modified>
</cp:coreProperties>
</file>