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736" r:id="rId3"/>
    <p:sldId id="733" r:id="rId4"/>
    <p:sldId id="738" r:id="rId5"/>
    <p:sldId id="740" r:id="rId6"/>
    <p:sldId id="700" r:id="rId7"/>
    <p:sldId id="260" r:id="rId8"/>
    <p:sldId id="741" r:id="rId9"/>
    <p:sldId id="721" r:id="rId10"/>
    <p:sldId id="722" r:id="rId11"/>
    <p:sldId id="742" r:id="rId12"/>
    <p:sldId id="715" r:id="rId13"/>
    <p:sldId id="743" r:id="rId14"/>
    <p:sldId id="760" r:id="rId15"/>
    <p:sldId id="723" r:id="rId16"/>
    <p:sldId id="747" r:id="rId17"/>
    <p:sldId id="746" r:id="rId18"/>
    <p:sldId id="748" r:id="rId19"/>
    <p:sldId id="749" r:id="rId20"/>
    <p:sldId id="751" r:id="rId21"/>
    <p:sldId id="753" r:id="rId22"/>
    <p:sldId id="752" r:id="rId23"/>
    <p:sldId id="754" r:id="rId24"/>
    <p:sldId id="755" r:id="rId25"/>
    <p:sldId id="756" r:id="rId26"/>
    <p:sldId id="757" r:id="rId27"/>
    <p:sldId id="758" r:id="rId28"/>
    <p:sldId id="759" r:id="rId29"/>
  </p:sldIdLst>
  <p:sldSz cx="9144000" cy="6858000" type="screen4x3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근[ 학부재학 / 사이버국방학과 ]" initials="이학/사]" lastIdx="9" clrIdx="0">
    <p:extLst>
      <p:ext uri="{19B8F6BF-5375-455C-9EA6-DF929625EA0E}">
        <p15:presenceInfo xmlns:p15="http://schemas.microsoft.com/office/powerpoint/2012/main" userId="S::dkchris01@office365.korea.ac.kr::68502fbe-bded-4bd6-9218-77d730f765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4745" autoAdjust="0"/>
  </p:normalViewPr>
  <p:slideViewPr>
    <p:cSldViewPr>
      <p:cViewPr varScale="1">
        <p:scale>
          <a:sx n="106" d="100"/>
          <a:sy n="106" d="100"/>
        </p:scale>
        <p:origin x="20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park" userId="19358959-183e-4f78-9c68-0ea545d90936" providerId="ADAL" clId="{0A2FD41B-3A0B-448F-ABA2-C964C235806C}"/>
    <pc:docChg chg="undo redo custSel addSld delSld modSld sldOrd">
      <pc:chgData name="hrpark" userId="19358959-183e-4f78-9c68-0ea545d90936" providerId="ADAL" clId="{0A2FD41B-3A0B-448F-ABA2-C964C235806C}" dt="2023-11-04T19:32:14.934" v="1395" actId="113"/>
      <pc:docMkLst>
        <pc:docMk/>
      </pc:docMkLst>
      <pc:sldChg chg="modSp mod">
        <pc:chgData name="hrpark" userId="19358959-183e-4f78-9c68-0ea545d90936" providerId="ADAL" clId="{0A2FD41B-3A0B-448F-ABA2-C964C235806C}" dt="2023-11-04T14:59:43.923" v="29" actId="20577"/>
        <pc:sldMkLst>
          <pc:docMk/>
          <pc:sldMk cId="0" sldId="256"/>
        </pc:sldMkLst>
        <pc:spChg chg="mod">
          <ac:chgData name="hrpark" userId="19358959-183e-4f78-9c68-0ea545d90936" providerId="ADAL" clId="{0A2FD41B-3A0B-448F-ABA2-C964C235806C}" dt="2023-11-04T14:59:06.905" v="2"/>
          <ac:spMkLst>
            <pc:docMk/>
            <pc:sldMk cId="0" sldId="256"/>
            <ac:spMk id="8" creationId="{00000000-0000-0000-0000-000000000000}"/>
          </ac:spMkLst>
        </pc:spChg>
        <pc:spChg chg="mod">
          <ac:chgData name="hrpark" userId="19358959-183e-4f78-9c68-0ea545d90936" providerId="ADAL" clId="{0A2FD41B-3A0B-448F-ABA2-C964C235806C}" dt="2023-11-04T14:59:29.343" v="21" actId="6549"/>
          <ac:spMkLst>
            <pc:docMk/>
            <pc:sldMk cId="0" sldId="256"/>
            <ac:spMk id="10" creationId="{00000000-0000-0000-0000-000000000000}"/>
          </ac:spMkLst>
        </pc:spChg>
        <pc:spChg chg="mod">
          <ac:chgData name="hrpark" userId="19358959-183e-4f78-9c68-0ea545d90936" providerId="ADAL" clId="{0A2FD41B-3A0B-448F-ABA2-C964C235806C}" dt="2023-11-04T14:59:43.923" v="29" actId="20577"/>
          <ac:spMkLst>
            <pc:docMk/>
            <pc:sldMk cId="0" sldId="256"/>
            <ac:spMk id="11" creationId="{A6A11469-A4FA-EA40-8AB0-F18A9C2C855B}"/>
          </ac:spMkLst>
        </pc:spChg>
      </pc:sldChg>
      <pc:sldChg chg="modSp mod">
        <pc:chgData name="hrpark" userId="19358959-183e-4f78-9c68-0ea545d90936" providerId="ADAL" clId="{0A2FD41B-3A0B-448F-ABA2-C964C235806C}" dt="2023-11-04T18:27:12.311" v="968" actId="20577"/>
        <pc:sldMkLst>
          <pc:docMk/>
          <pc:sldMk cId="2351265082" sldId="260"/>
        </pc:sldMkLst>
        <pc:spChg chg="mod">
          <ac:chgData name="hrpark" userId="19358959-183e-4f78-9c68-0ea545d90936" providerId="ADAL" clId="{0A2FD41B-3A0B-448F-ABA2-C964C235806C}" dt="2023-11-04T18:27:12.311" v="968" actId="20577"/>
          <ac:spMkLst>
            <pc:docMk/>
            <pc:sldMk cId="2351265082" sldId="260"/>
            <ac:spMk id="3" creationId="{AE084E6E-514D-2D46-8135-7A77C5A51591}"/>
          </ac:spMkLst>
        </pc:spChg>
      </pc:sldChg>
      <pc:sldChg chg="del">
        <pc:chgData name="hrpark" userId="19358959-183e-4f78-9c68-0ea545d90936" providerId="ADAL" clId="{0A2FD41B-3A0B-448F-ABA2-C964C235806C}" dt="2023-11-04T16:06:51.811" v="444" actId="47"/>
        <pc:sldMkLst>
          <pc:docMk/>
          <pc:sldMk cId="3686064000" sldId="698"/>
        </pc:sldMkLst>
      </pc:sldChg>
      <pc:sldChg chg="del">
        <pc:chgData name="hrpark" userId="19358959-183e-4f78-9c68-0ea545d90936" providerId="ADAL" clId="{0A2FD41B-3A0B-448F-ABA2-C964C235806C}" dt="2023-11-04T14:59:53.384" v="30" actId="47"/>
        <pc:sldMkLst>
          <pc:docMk/>
          <pc:sldMk cId="2638379477" sldId="699"/>
        </pc:sldMkLst>
      </pc:sldChg>
      <pc:sldChg chg="modSp mod">
        <pc:chgData name="hrpark" userId="19358959-183e-4f78-9c68-0ea545d90936" providerId="ADAL" clId="{0A2FD41B-3A0B-448F-ABA2-C964C235806C}" dt="2023-11-04T15:08:40.708" v="67" actId="113"/>
        <pc:sldMkLst>
          <pc:docMk/>
          <pc:sldMk cId="3642707590" sldId="700"/>
        </pc:sldMkLst>
        <pc:spChg chg="mod">
          <ac:chgData name="hrpark" userId="19358959-183e-4f78-9c68-0ea545d90936" providerId="ADAL" clId="{0A2FD41B-3A0B-448F-ABA2-C964C235806C}" dt="2023-11-04T15:08:40.708" v="67" actId="113"/>
          <ac:spMkLst>
            <pc:docMk/>
            <pc:sldMk cId="3642707590" sldId="700"/>
            <ac:spMk id="3" creationId="{970E1F75-2A48-2A2B-5FB2-4C431C2B4E46}"/>
          </ac:spMkLst>
        </pc:spChg>
      </pc:sldChg>
      <pc:sldChg chg="del">
        <pc:chgData name="hrpark" userId="19358959-183e-4f78-9c68-0ea545d90936" providerId="ADAL" clId="{0A2FD41B-3A0B-448F-ABA2-C964C235806C}" dt="2023-11-04T15:18:42.386" v="164" actId="47"/>
        <pc:sldMkLst>
          <pc:docMk/>
          <pc:sldMk cId="305256723" sldId="701"/>
        </pc:sldMkLst>
      </pc:sldChg>
      <pc:sldChg chg="del">
        <pc:chgData name="hrpark" userId="19358959-183e-4f78-9c68-0ea545d90936" providerId="ADAL" clId="{0A2FD41B-3A0B-448F-ABA2-C964C235806C}" dt="2023-11-04T16:07:59.849" v="468" actId="47"/>
        <pc:sldMkLst>
          <pc:docMk/>
          <pc:sldMk cId="4237187103" sldId="703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2175950997" sldId="704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4272502586" sldId="705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2271762768" sldId="706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2557631252" sldId="707"/>
        </pc:sldMkLst>
      </pc:sldChg>
      <pc:sldChg chg="del">
        <pc:chgData name="hrpark" userId="19358959-183e-4f78-9c68-0ea545d90936" providerId="ADAL" clId="{0A2FD41B-3A0B-448F-ABA2-C964C235806C}" dt="2023-11-04T15:13:36.503" v="70" actId="47"/>
        <pc:sldMkLst>
          <pc:docMk/>
          <pc:sldMk cId="1612465526" sldId="709"/>
        </pc:sldMkLst>
      </pc:sldChg>
      <pc:sldChg chg="del">
        <pc:chgData name="hrpark" userId="19358959-183e-4f78-9c68-0ea545d90936" providerId="ADAL" clId="{0A2FD41B-3A0B-448F-ABA2-C964C235806C}" dt="2023-11-04T15:13:37.719" v="71" actId="47"/>
        <pc:sldMkLst>
          <pc:docMk/>
          <pc:sldMk cId="3630215089" sldId="710"/>
        </pc:sldMkLst>
      </pc:sldChg>
      <pc:sldChg chg="del">
        <pc:chgData name="hrpark" userId="19358959-183e-4f78-9c68-0ea545d90936" providerId="ADAL" clId="{0A2FD41B-3A0B-448F-ABA2-C964C235806C}" dt="2023-11-04T15:13:38.982" v="72" actId="47"/>
        <pc:sldMkLst>
          <pc:docMk/>
          <pc:sldMk cId="2876212794" sldId="711"/>
        </pc:sldMkLst>
      </pc:sldChg>
      <pc:sldChg chg="del">
        <pc:chgData name="hrpark" userId="19358959-183e-4f78-9c68-0ea545d90936" providerId="ADAL" clId="{0A2FD41B-3A0B-448F-ABA2-C964C235806C}" dt="2023-11-04T15:13:42.744" v="73" actId="47"/>
        <pc:sldMkLst>
          <pc:docMk/>
          <pc:sldMk cId="1874306057" sldId="712"/>
        </pc:sldMkLst>
      </pc:sldChg>
      <pc:sldChg chg="del">
        <pc:chgData name="hrpark" userId="19358959-183e-4f78-9c68-0ea545d90936" providerId="ADAL" clId="{0A2FD41B-3A0B-448F-ABA2-C964C235806C}" dt="2023-11-04T16:01:33.387" v="375" actId="47"/>
        <pc:sldMkLst>
          <pc:docMk/>
          <pc:sldMk cId="2956920874" sldId="713"/>
        </pc:sldMkLst>
      </pc:sldChg>
      <pc:sldChg chg="del">
        <pc:chgData name="hrpark" userId="19358959-183e-4f78-9c68-0ea545d90936" providerId="ADAL" clId="{0A2FD41B-3A0B-448F-ABA2-C964C235806C}" dt="2023-11-04T16:02:00.700" v="376" actId="2696"/>
        <pc:sldMkLst>
          <pc:docMk/>
          <pc:sldMk cId="588136092" sldId="715"/>
        </pc:sldMkLst>
      </pc:sldChg>
      <pc:sldChg chg="addSp modSp add mod ord">
        <pc:chgData name="hrpark" userId="19358959-183e-4f78-9c68-0ea545d90936" providerId="ADAL" clId="{0A2FD41B-3A0B-448F-ABA2-C964C235806C}" dt="2023-11-04T16:03:00.125" v="396" actId="1076"/>
        <pc:sldMkLst>
          <pc:docMk/>
          <pc:sldMk cId="1641134164" sldId="715"/>
        </pc:sldMkLst>
        <pc:spChg chg="mod">
          <ac:chgData name="hrpark" userId="19358959-183e-4f78-9c68-0ea545d90936" providerId="ADAL" clId="{0A2FD41B-3A0B-448F-ABA2-C964C235806C}" dt="2023-11-04T16:02:20.328" v="380"/>
          <ac:spMkLst>
            <pc:docMk/>
            <pc:sldMk cId="1641134164" sldId="715"/>
            <ac:spMk id="2" creationId="{273EC61A-A166-4D1B-991E-6A54184B350C}"/>
          </ac:spMkLst>
        </pc:spChg>
        <pc:spChg chg="mod">
          <ac:chgData name="hrpark" userId="19358959-183e-4f78-9c68-0ea545d90936" providerId="ADAL" clId="{0A2FD41B-3A0B-448F-ABA2-C964C235806C}" dt="2023-11-04T16:02:45.959" v="394" actId="6549"/>
          <ac:spMkLst>
            <pc:docMk/>
            <pc:sldMk cId="1641134164" sldId="715"/>
            <ac:spMk id="3" creationId="{B8F6BAE6-DE83-4374-B0AE-AF33B4AC4667}"/>
          </ac:spMkLst>
        </pc:spChg>
        <pc:spChg chg="add mod">
          <ac:chgData name="hrpark" userId="19358959-183e-4f78-9c68-0ea545d90936" providerId="ADAL" clId="{0A2FD41B-3A0B-448F-ABA2-C964C235806C}" dt="2023-11-04T16:03:00.125" v="396" actId="1076"/>
          <ac:spMkLst>
            <pc:docMk/>
            <pc:sldMk cId="1641134164" sldId="715"/>
            <ac:spMk id="6" creationId="{BE186390-8CDF-B034-76CA-0BB962F0094E}"/>
          </ac:spMkLst>
        </pc:spChg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1455391055" sldId="716"/>
        </pc:sldMkLst>
      </pc:sldChg>
      <pc:sldChg chg="modSp mod">
        <pc:chgData name="hrpark" userId="19358959-183e-4f78-9c68-0ea545d90936" providerId="ADAL" clId="{0A2FD41B-3A0B-448F-ABA2-C964C235806C}" dt="2023-11-04T15:21:11.818" v="237" actId="113"/>
        <pc:sldMkLst>
          <pc:docMk/>
          <pc:sldMk cId="1395813940" sldId="721"/>
        </pc:sldMkLst>
        <pc:spChg chg="mod">
          <ac:chgData name="hrpark" userId="19358959-183e-4f78-9c68-0ea545d90936" providerId="ADAL" clId="{0A2FD41B-3A0B-448F-ABA2-C964C235806C}" dt="2023-11-04T15:19:29.609" v="180" actId="20577"/>
          <ac:spMkLst>
            <pc:docMk/>
            <pc:sldMk cId="1395813940" sldId="721"/>
            <ac:spMk id="3" creationId="{8CAA53E2-EF98-02A4-0958-38C75E445A4D}"/>
          </ac:spMkLst>
        </pc:spChg>
        <pc:spChg chg="mod">
          <ac:chgData name="hrpark" userId="19358959-183e-4f78-9c68-0ea545d90936" providerId="ADAL" clId="{0A2FD41B-3A0B-448F-ABA2-C964C235806C}" dt="2023-11-04T15:21:11.818" v="237" actId="113"/>
          <ac:spMkLst>
            <pc:docMk/>
            <pc:sldMk cId="1395813940" sldId="721"/>
            <ac:spMk id="5" creationId="{D0FAC8AA-7F96-DB91-4348-32C3C7862705}"/>
          </ac:spMkLst>
        </pc:spChg>
      </pc:sldChg>
      <pc:sldChg chg="addSp modSp mod">
        <pc:chgData name="hrpark" userId="19358959-183e-4f78-9c68-0ea545d90936" providerId="ADAL" clId="{0A2FD41B-3A0B-448F-ABA2-C964C235806C}" dt="2023-11-04T18:36:15.154" v="972" actId="6549"/>
        <pc:sldMkLst>
          <pc:docMk/>
          <pc:sldMk cId="2062997182" sldId="722"/>
        </pc:sldMkLst>
        <pc:spChg chg="mod">
          <ac:chgData name="hrpark" userId="19358959-183e-4f78-9c68-0ea545d90936" providerId="ADAL" clId="{0A2FD41B-3A0B-448F-ABA2-C964C235806C}" dt="2023-11-04T18:36:15.154" v="972" actId="6549"/>
          <ac:spMkLst>
            <pc:docMk/>
            <pc:sldMk cId="2062997182" sldId="722"/>
            <ac:spMk id="3" creationId="{DE9E1310-8318-BC70-1DFA-014205E56F2D}"/>
          </ac:spMkLst>
        </pc:spChg>
        <pc:picChg chg="add mod">
          <ac:chgData name="hrpark" userId="19358959-183e-4f78-9c68-0ea545d90936" providerId="ADAL" clId="{0A2FD41B-3A0B-448F-ABA2-C964C235806C}" dt="2023-11-04T15:51:53.258" v="366" actId="1076"/>
          <ac:picMkLst>
            <pc:docMk/>
            <pc:sldMk cId="2062997182" sldId="722"/>
            <ac:picMk id="6" creationId="{3DFBF35A-7F38-2661-DC98-94DC6BEA3C64}"/>
          </ac:picMkLst>
        </pc:picChg>
      </pc:sldChg>
      <pc:sldChg chg="addSp delSp modSp mod">
        <pc:chgData name="hrpark" userId="19358959-183e-4f78-9c68-0ea545d90936" providerId="ADAL" clId="{0A2FD41B-3A0B-448F-ABA2-C964C235806C}" dt="2023-11-04T15:53:06.497" v="371" actId="1076"/>
        <pc:sldMkLst>
          <pc:docMk/>
          <pc:sldMk cId="2159513590" sldId="723"/>
        </pc:sldMkLst>
        <pc:picChg chg="del mod">
          <ac:chgData name="hrpark" userId="19358959-183e-4f78-9c68-0ea545d90936" providerId="ADAL" clId="{0A2FD41B-3A0B-448F-ABA2-C964C235806C}" dt="2023-11-04T15:52:59.071" v="369" actId="478"/>
          <ac:picMkLst>
            <pc:docMk/>
            <pc:sldMk cId="2159513590" sldId="723"/>
            <ac:picMk id="6" creationId="{62ED9117-2017-5748-94D1-3FEDDA0A0388}"/>
          </ac:picMkLst>
        </pc:picChg>
        <pc:picChg chg="add mod">
          <ac:chgData name="hrpark" userId="19358959-183e-4f78-9c68-0ea545d90936" providerId="ADAL" clId="{0A2FD41B-3A0B-448F-ABA2-C964C235806C}" dt="2023-11-04T15:53:06.497" v="371" actId="1076"/>
          <ac:picMkLst>
            <pc:docMk/>
            <pc:sldMk cId="2159513590" sldId="723"/>
            <ac:picMk id="8" creationId="{6CFE4CC1-172D-8594-51DF-9C8EB9EB56E7}"/>
          </ac:picMkLst>
        </pc:picChg>
      </pc:sldChg>
      <pc:sldChg chg="delSp del mod">
        <pc:chgData name="hrpark" userId="19358959-183e-4f78-9c68-0ea545d90936" providerId="ADAL" clId="{0A2FD41B-3A0B-448F-ABA2-C964C235806C}" dt="2023-11-04T16:08:05.028" v="469" actId="47"/>
        <pc:sldMkLst>
          <pc:docMk/>
          <pc:sldMk cId="156098827" sldId="724"/>
        </pc:sldMkLst>
        <pc:picChg chg="del">
          <ac:chgData name="hrpark" userId="19358959-183e-4f78-9c68-0ea545d90936" providerId="ADAL" clId="{0A2FD41B-3A0B-448F-ABA2-C964C235806C}" dt="2023-11-04T16:01:13.933" v="373" actId="478"/>
          <ac:picMkLst>
            <pc:docMk/>
            <pc:sldMk cId="156098827" sldId="724"/>
            <ac:picMk id="5" creationId="{2205BD1B-1BC1-CAAA-9F87-CCF855FE327D}"/>
          </ac:picMkLst>
        </pc:picChg>
        <pc:picChg chg="del">
          <ac:chgData name="hrpark" userId="19358959-183e-4f78-9c68-0ea545d90936" providerId="ADAL" clId="{0A2FD41B-3A0B-448F-ABA2-C964C235806C}" dt="2023-11-04T16:01:13.621" v="372" actId="478"/>
          <ac:picMkLst>
            <pc:docMk/>
            <pc:sldMk cId="156098827" sldId="724"/>
            <ac:picMk id="8" creationId="{C6E796A0-BB7D-7632-14A9-F440AED42787}"/>
          </ac:picMkLst>
        </pc:picChg>
      </pc:sldChg>
      <pc:sldChg chg="del">
        <pc:chgData name="hrpark" userId="19358959-183e-4f78-9c68-0ea545d90936" providerId="ADAL" clId="{0A2FD41B-3A0B-448F-ABA2-C964C235806C}" dt="2023-11-04T16:01:31.409" v="374" actId="47"/>
        <pc:sldMkLst>
          <pc:docMk/>
          <pc:sldMk cId="1573543389" sldId="725"/>
        </pc:sldMkLst>
      </pc:sldChg>
      <pc:sldChg chg="delSp modSp add del mod ord">
        <pc:chgData name="hrpark" userId="19358959-183e-4f78-9c68-0ea545d90936" providerId="ADAL" clId="{0A2FD41B-3A0B-448F-ABA2-C964C235806C}" dt="2023-11-04T16:03:53.033" v="416" actId="47"/>
        <pc:sldMkLst>
          <pc:docMk/>
          <pc:sldMk cId="1969701242" sldId="726"/>
        </pc:sldMkLst>
        <pc:spChg chg="mod">
          <ac:chgData name="hrpark" userId="19358959-183e-4f78-9c68-0ea545d90936" providerId="ADAL" clId="{0A2FD41B-3A0B-448F-ABA2-C964C235806C}" dt="2023-11-04T16:02:22.192" v="381"/>
          <ac:spMkLst>
            <pc:docMk/>
            <pc:sldMk cId="1969701242" sldId="726"/>
            <ac:spMk id="2" creationId="{273EC61A-A166-4D1B-991E-6A54184B350C}"/>
          </ac:spMkLst>
        </pc:spChg>
        <pc:picChg chg="del">
          <ac:chgData name="hrpark" userId="19358959-183e-4f78-9c68-0ea545d90936" providerId="ADAL" clId="{0A2FD41B-3A0B-448F-ABA2-C964C235806C}" dt="2023-11-04T16:03:30.328" v="406" actId="21"/>
          <ac:picMkLst>
            <pc:docMk/>
            <pc:sldMk cId="1969701242" sldId="726"/>
            <ac:picMk id="5" creationId="{3AE64C77-B227-2BE1-689F-1E4B7064E11B}"/>
          </ac:picMkLst>
        </pc:picChg>
        <pc:picChg chg="del">
          <ac:chgData name="hrpark" userId="19358959-183e-4f78-9c68-0ea545d90936" providerId="ADAL" clId="{0A2FD41B-3A0B-448F-ABA2-C964C235806C}" dt="2023-11-04T16:03:30.328" v="406" actId="21"/>
          <ac:picMkLst>
            <pc:docMk/>
            <pc:sldMk cId="1969701242" sldId="726"/>
            <ac:picMk id="7" creationId="{E611CF94-048F-A490-B384-AB0B8DFAF712}"/>
          </ac:picMkLst>
        </pc:picChg>
      </pc:sldChg>
      <pc:sldChg chg="del">
        <pc:chgData name="hrpark" userId="19358959-183e-4f78-9c68-0ea545d90936" providerId="ADAL" clId="{0A2FD41B-3A0B-448F-ABA2-C964C235806C}" dt="2023-11-04T16:02:00.700" v="376" actId="2696"/>
        <pc:sldMkLst>
          <pc:docMk/>
          <pc:sldMk cId="3742990047" sldId="726"/>
        </pc:sldMkLst>
      </pc:sldChg>
      <pc:sldChg chg="del">
        <pc:chgData name="hrpark" userId="19358959-183e-4f78-9c68-0ea545d90936" providerId="ADAL" clId="{0A2FD41B-3A0B-448F-ABA2-C964C235806C}" dt="2023-11-04T16:07:57.020" v="467" actId="47"/>
        <pc:sldMkLst>
          <pc:docMk/>
          <pc:sldMk cId="2421591467" sldId="727"/>
        </pc:sldMkLst>
      </pc:sldChg>
      <pc:sldChg chg="del">
        <pc:chgData name="hrpark" userId="19358959-183e-4f78-9c68-0ea545d90936" providerId="ADAL" clId="{0A2FD41B-3A0B-448F-ABA2-C964C235806C}" dt="2023-11-04T16:07:57.020" v="467" actId="47"/>
        <pc:sldMkLst>
          <pc:docMk/>
          <pc:sldMk cId="1029976111" sldId="728"/>
        </pc:sldMkLst>
      </pc:sldChg>
      <pc:sldChg chg="del">
        <pc:chgData name="hrpark" userId="19358959-183e-4f78-9c68-0ea545d90936" providerId="ADAL" clId="{0A2FD41B-3A0B-448F-ABA2-C964C235806C}" dt="2023-11-04T16:07:57.020" v="467" actId="47"/>
        <pc:sldMkLst>
          <pc:docMk/>
          <pc:sldMk cId="2892558815" sldId="729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223046609" sldId="730"/>
        </pc:sldMkLst>
      </pc:sldChg>
      <pc:sldChg chg="del">
        <pc:chgData name="hrpark" userId="19358959-183e-4f78-9c68-0ea545d90936" providerId="ADAL" clId="{0A2FD41B-3A0B-448F-ABA2-C964C235806C}" dt="2023-11-04T16:07:43.366" v="466" actId="47"/>
        <pc:sldMkLst>
          <pc:docMk/>
          <pc:sldMk cId="835305260" sldId="731"/>
        </pc:sldMkLst>
      </pc:sldChg>
      <pc:sldChg chg="del">
        <pc:chgData name="hrpark" userId="19358959-183e-4f78-9c68-0ea545d90936" providerId="ADAL" clId="{0A2FD41B-3A0B-448F-ABA2-C964C235806C}" dt="2023-11-04T16:07:22.634" v="465" actId="47"/>
        <pc:sldMkLst>
          <pc:docMk/>
          <pc:sldMk cId="1993845743" sldId="732"/>
        </pc:sldMkLst>
      </pc:sldChg>
      <pc:sldChg chg="modSp mod">
        <pc:chgData name="hrpark" userId="19358959-183e-4f78-9c68-0ea545d90936" providerId="ADAL" clId="{0A2FD41B-3A0B-448F-ABA2-C964C235806C}" dt="2023-11-04T16:11:24.878" v="488" actId="113"/>
        <pc:sldMkLst>
          <pc:docMk/>
          <pc:sldMk cId="1800039459" sldId="733"/>
        </pc:sldMkLst>
        <pc:spChg chg="mod">
          <ac:chgData name="hrpark" userId="19358959-183e-4f78-9c68-0ea545d90936" providerId="ADAL" clId="{0A2FD41B-3A0B-448F-ABA2-C964C235806C}" dt="2023-11-04T16:11:24.878" v="488" actId="113"/>
          <ac:spMkLst>
            <pc:docMk/>
            <pc:sldMk cId="1800039459" sldId="733"/>
            <ac:spMk id="3" creationId="{7AFE913C-9AC9-54ED-DB9B-C186D6A24A72}"/>
          </ac:spMkLst>
        </pc:spChg>
      </pc:sldChg>
      <pc:sldChg chg="del">
        <pc:chgData name="hrpark" userId="19358959-183e-4f78-9c68-0ea545d90936" providerId="ADAL" clId="{0A2FD41B-3A0B-448F-ABA2-C964C235806C}" dt="2023-11-04T14:59:59.892" v="31" actId="47"/>
        <pc:sldMkLst>
          <pc:docMk/>
          <pc:sldMk cId="1799175384" sldId="734"/>
        </pc:sldMkLst>
      </pc:sldChg>
      <pc:sldChg chg="del">
        <pc:chgData name="hrpark" userId="19358959-183e-4f78-9c68-0ea545d90936" providerId="ADAL" clId="{0A2FD41B-3A0B-448F-ABA2-C964C235806C}" dt="2023-11-04T15:00:00.886" v="32" actId="47"/>
        <pc:sldMkLst>
          <pc:docMk/>
          <pc:sldMk cId="1622411214" sldId="735"/>
        </pc:sldMkLst>
      </pc:sldChg>
      <pc:sldChg chg="modSp mod ord">
        <pc:chgData name="hrpark" userId="19358959-183e-4f78-9c68-0ea545d90936" providerId="ADAL" clId="{0A2FD41B-3A0B-448F-ABA2-C964C235806C}" dt="2023-11-04T16:09:43.614" v="487" actId="6549"/>
        <pc:sldMkLst>
          <pc:docMk/>
          <pc:sldMk cId="3690949896" sldId="736"/>
        </pc:sldMkLst>
        <pc:spChg chg="mod">
          <ac:chgData name="hrpark" userId="19358959-183e-4f78-9c68-0ea545d90936" providerId="ADAL" clId="{0A2FD41B-3A0B-448F-ABA2-C964C235806C}" dt="2023-11-04T16:09:43.614" v="487" actId="6549"/>
          <ac:spMkLst>
            <pc:docMk/>
            <pc:sldMk cId="3690949896" sldId="736"/>
            <ac:spMk id="3" creationId="{7AFE913C-9AC9-54ED-DB9B-C186D6A24A72}"/>
          </ac:spMkLst>
        </pc:spChg>
      </pc:sldChg>
      <pc:sldChg chg="del">
        <pc:chgData name="hrpark" userId="19358959-183e-4f78-9c68-0ea545d90936" providerId="ADAL" clId="{0A2FD41B-3A0B-448F-ABA2-C964C235806C}" dt="2023-11-04T15:00:05.666" v="35" actId="47"/>
        <pc:sldMkLst>
          <pc:docMk/>
          <pc:sldMk cId="1745911975" sldId="737"/>
        </pc:sldMkLst>
      </pc:sldChg>
      <pc:sldChg chg="modSp mod">
        <pc:chgData name="hrpark" userId="19358959-183e-4f78-9c68-0ea545d90936" providerId="ADAL" clId="{0A2FD41B-3A0B-448F-ABA2-C964C235806C}" dt="2023-11-04T16:15:16.596" v="517" actId="113"/>
        <pc:sldMkLst>
          <pc:docMk/>
          <pc:sldMk cId="3433885054" sldId="738"/>
        </pc:sldMkLst>
        <pc:spChg chg="mod">
          <ac:chgData name="hrpark" userId="19358959-183e-4f78-9c68-0ea545d90936" providerId="ADAL" clId="{0A2FD41B-3A0B-448F-ABA2-C964C235806C}" dt="2023-11-04T16:15:16.596" v="517" actId="113"/>
          <ac:spMkLst>
            <pc:docMk/>
            <pc:sldMk cId="3433885054" sldId="738"/>
            <ac:spMk id="3" creationId="{7AFE913C-9AC9-54ED-DB9B-C186D6A24A72}"/>
          </ac:spMkLst>
        </pc:spChg>
      </pc:sldChg>
      <pc:sldChg chg="del">
        <pc:chgData name="hrpark" userId="19358959-183e-4f78-9c68-0ea545d90936" providerId="ADAL" clId="{0A2FD41B-3A0B-448F-ABA2-C964C235806C}" dt="2023-11-04T15:00:09.208" v="36" actId="47"/>
        <pc:sldMkLst>
          <pc:docMk/>
          <pc:sldMk cId="4007885763" sldId="739"/>
        </pc:sldMkLst>
      </pc:sldChg>
      <pc:sldChg chg="modSp mod">
        <pc:chgData name="hrpark" userId="19358959-183e-4f78-9c68-0ea545d90936" providerId="ADAL" clId="{0A2FD41B-3A0B-448F-ABA2-C964C235806C}" dt="2023-11-04T19:32:14.934" v="1395" actId="113"/>
        <pc:sldMkLst>
          <pc:docMk/>
          <pc:sldMk cId="2678964549" sldId="740"/>
        </pc:sldMkLst>
        <pc:spChg chg="mod">
          <ac:chgData name="hrpark" userId="19358959-183e-4f78-9c68-0ea545d90936" providerId="ADAL" clId="{0A2FD41B-3A0B-448F-ABA2-C964C235806C}" dt="2023-11-04T19:32:14.934" v="1395" actId="113"/>
          <ac:spMkLst>
            <pc:docMk/>
            <pc:sldMk cId="2678964549" sldId="740"/>
            <ac:spMk id="3" creationId="{0158F2CE-92B9-E53D-679F-CD0A37CD5F61}"/>
          </ac:spMkLst>
        </pc:spChg>
      </pc:sldChg>
      <pc:sldChg chg="addSp modSp new mod">
        <pc:chgData name="hrpark" userId="19358959-183e-4f78-9c68-0ea545d90936" providerId="ADAL" clId="{0A2FD41B-3A0B-448F-ABA2-C964C235806C}" dt="2023-11-04T15:18:37.568" v="163" actId="1076"/>
        <pc:sldMkLst>
          <pc:docMk/>
          <pc:sldMk cId="3731599638" sldId="741"/>
        </pc:sldMkLst>
        <pc:spChg chg="mod">
          <ac:chgData name="hrpark" userId="19358959-183e-4f78-9c68-0ea545d90936" providerId="ADAL" clId="{0A2FD41B-3A0B-448F-ABA2-C964C235806C}" dt="2023-11-04T15:13:53.361" v="88" actId="20577"/>
          <ac:spMkLst>
            <pc:docMk/>
            <pc:sldMk cId="3731599638" sldId="741"/>
            <ac:spMk id="2" creationId="{D7B0085C-FF3A-4477-B6CB-E8058716DCFB}"/>
          </ac:spMkLst>
        </pc:spChg>
        <pc:spChg chg="mod">
          <ac:chgData name="hrpark" userId="19358959-183e-4f78-9c68-0ea545d90936" providerId="ADAL" clId="{0A2FD41B-3A0B-448F-ABA2-C964C235806C}" dt="2023-11-04T15:14:46.626" v="126" actId="6549"/>
          <ac:spMkLst>
            <pc:docMk/>
            <pc:sldMk cId="3731599638" sldId="741"/>
            <ac:spMk id="3" creationId="{B922D181-DC93-9C5D-5E15-C85FDE6F0ADE}"/>
          </ac:spMkLst>
        </pc:spChg>
        <pc:spChg chg="add mod">
          <ac:chgData name="hrpark" userId="19358959-183e-4f78-9c68-0ea545d90936" providerId="ADAL" clId="{0A2FD41B-3A0B-448F-ABA2-C964C235806C}" dt="2023-11-04T15:18:32.784" v="162" actId="20577"/>
          <ac:spMkLst>
            <pc:docMk/>
            <pc:sldMk cId="3731599638" sldId="741"/>
            <ac:spMk id="8" creationId="{F2D8FF67-A983-FC9D-1607-BBD431044882}"/>
          </ac:spMkLst>
        </pc:spChg>
        <pc:picChg chg="add mod">
          <ac:chgData name="hrpark" userId="19358959-183e-4f78-9c68-0ea545d90936" providerId="ADAL" clId="{0A2FD41B-3A0B-448F-ABA2-C964C235806C}" dt="2023-11-04T15:18:37.568" v="163" actId="1076"/>
          <ac:picMkLst>
            <pc:docMk/>
            <pc:sldMk cId="3731599638" sldId="741"/>
            <ac:picMk id="6" creationId="{95A53814-7EE5-5497-82C0-BDCCB8FBE2DD}"/>
          </ac:picMkLst>
        </pc:picChg>
      </pc:sldChg>
      <pc:sldChg chg="addSp modSp new mod">
        <pc:chgData name="hrpark" userId="19358959-183e-4f78-9c68-0ea545d90936" providerId="ADAL" clId="{0A2FD41B-3A0B-448F-ABA2-C964C235806C}" dt="2023-11-04T19:27:03.557" v="1296" actId="1076"/>
        <pc:sldMkLst>
          <pc:docMk/>
          <pc:sldMk cId="3054593395" sldId="742"/>
        </pc:sldMkLst>
        <pc:spChg chg="mod">
          <ac:chgData name="hrpark" userId="19358959-183e-4f78-9c68-0ea545d90936" providerId="ADAL" clId="{0A2FD41B-3A0B-448F-ABA2-C964C235806C}" dt="2023-11-04T15:49:33.614" v="331" actId="20577"/>
          <ac:spMkLst>
            <pc:docMk/>
            <pc:sldMk cId="3054593395" sldId="742"/>
            <ac:spMk id="2" creationId="{8EE07D2E-9BE4-8E34-A90A-C566D74D208E}"/>
          </ac:spMkLst>
        </pc:spChg>
        <pc:spChg chg="mod">
          <ac:chgData name="hrpark" userId="19358959-183e-4f78-9c68-0ea545d90936" providerId="ADAL" clId="{0A2FD41B-3A0B-448F-ABA2-C964C235806C}" dt="2023-11-04T19:27:01.072" v="1295" actId="6549"/>
          <ac:spMkLst>
            <pc:docMk/>
            <pc:sldMk cId="3054593395" sldId="742"/>
            <ac:spMk id="3" creationId="{73716EBF-4520-2424-4731-CE71326B0407}"/>
          </ac:spMkLst>
        </pc:spChg>
        <pc:spChg chg="add mod">
          <ac:chgData name="hrpark" userId="19358959-183e-4f78-9c68-0ea545d90936" providerId="ADAL" clId="{0A2FD41B-3A0B-448F-ABA2-C964C235806C}" dt="2023-11-04T19:27:03.557" v="1296" actId="1076"/>
          <ac:spMkLst>
            <pc:docMk/>
            <pc:sldMk cId="3054593395" sldId="742"/>
            <ac:spMk id="6" creationId="{07BB1C0D-3CAE-004F-227E-A68A7C1E6673}"/>
          </ac:spMkLst>
        </pc:spChg>
      </pc:sldChg>
      <pc:sldChg chg="addSp delSp modSp add mod">
        <pc:chgData name="hrpark" userId="19358959-183e-4f78-9c68-0ea545d90936" providerId="ADAL" clId="{0A2FD41B-3A0B-448F-ABA2-C964C235806C}" dt="2023-11-04T16:03:46.775" v="415" actId="1076"/>
        <pc:sldMkLst>
          <pc:docMk/>
          <pc:sldMk cId="206981557" sldId="743"/>
        </pc:sldMkLst>
        <pc:spChg chg="mod">
          <ac:chgData name="hrpark" userId="19358959-183e-4f78-9c68-0ea545d90936" providerId="ADAL" clId="{0A2FD41B-3A0B-448F-ABA2-C964C235806C}" dt="2023-11-04T16:03:16.879" v="402" actId="6549"/>
          <ac:spMkLst>
            <pc:docMk/>
            <pc:sldMk cId="206981557" sldId="743"/>
            <ac:spMk id="3" creationId="{B8F6BAE6-DE83-4374-B0AE-AF33B4AC4667}"/>
          </ac:spMkLst>
        </pc:spChg>
        <pc:spChg chg="mod">
          <ac:chgData name="hrpark" userId="19358959-183e-4f78-9c68-0ea545d90936" providerId="ADAL" clId="{0A2FD41B-3A0B-448F-ABA2-C964C235806C}" dt="2023-11-04T16:03:44.546" v="413" actId="1076"/>
          <ac:spMkLst>
            <pc:docMk/>
            <pc:sldMk cId="206981557" sldId="743"/>
            <ac:spMk id="6" creationId="{BE186390-8CDF-B034-76CA-0BB962F0094E}"/>
          </ac:spMkLst>
        </pc:spChg>
        <pc:picChg chg="add mod">
          <ac:chgData name="hrpark" userId="19358959-183e-4f78-9c68-0ea545d90936" providerId="ADAL" clId="{0A2FD41B-3A0B-448F-ABA2-C964C235806C}" dt="2023-11-04T16:03:45.530" v="414" actId="1076"/>
          <ac:picMkLst>
            <pc:docMk/>
            <pc:sldMk cId="206981557" sldId="743"/>
            <ac:picMk id="5" creationId="{B2AA65B8-D99F-A767-7837-261748434D3B}"/>
          </ac:picMkLst>
        </pc:picChg>
        <pc:picChg chg="del">
          <ac:chgData name="hrpark" userId="19358959-183e-4f78-9c68-0ea545d90936" providerId="ADAL" clId="{0A2FD41B-3A0B-448F-ABA2-C964C235806C}" dt="2023-11-04T16:03:23.302" v="404" actId="478"/>
          <ac:picMkLst>
            <pc:docMk/>
            <pc:sldMk cId="206981557" sldId="743"/>
            <ac:picMk id="7" creationId="{B52B0EB3-D252-10B3-4055-9316E602141B}"/>
          </ac:picMkLst>
        </pc:picChg>
        <pc:picChg chg="add mod">
          <ac:chgData name="hrpark" userId="19358959-183e-4f78-9c68-0ea545d90936" providerId="ADAL" clId="{0A2FD41B-3A0B-448F-ABA2-C964C235806C}" dt="2023-11-04T16:03:46.775" v="415" actId="1076"/>
          <ac:picMkLst>
            <pc:docMk/>
            <pc:sldMk cId="206981557" sldId="743"/>
            <ac:picMk id="8" creationId="{67F87D44-DFCC-378E-4FD4-3D30596A74EA}"/>
          </ac:picMkLst>
        </pc:picChg>
      </pc:sldChg>
      <pc:sldChg chg="modSp new del mod">
        <pc:chgData name="hrpark" userId="19358959-183e-4f78-9c68-0ea545d90936" providerId="ADAL" clId="{0A2FD41B-3A0B-448F-ABA2-C964C235806C}" dt="2023-11-04T16:07:18.594" v="464" actId="47"/>
        <pc:sldMkLst>
          <pc:docMk/>
          <pc:sldMk cId="2911210145" sldId="744"/>
        </pc:sldMkLst>
        <pc:spChg chg="mod">
          <ac:chgData name="hrpark" userId="19358959-183e-4f78-9c68-0ea545d90936" providerId="ADAL" clId="{0A2FD41B-3A0B-448F-ABA2-C964C235806C}" dt="2023-11-04T16:05:55.458" v="432"/>
          <ac:spMkLst>
            <pc:docMk/>
            <pc:sldMk cId="2911210145" sldId="744"/>
            <ac:spMk id="2" creationId="{5668630C-10B3-36E7-03AB-7A4FB7735452}"/>
          </ac:spMkLst>
        </pc:spChg>
        <pc:spChg chg="mod">
          <ac:chgData name="hrpark" userId="19358959-183e-4f78-9c68-0ea545d90936" providerId="ADAL" clId="{0A2FD41B-3A0B-448F-ABA2-C964C235806C}" dt="2023-11-04T16:06:43.998" v="443" actId="1076"/>
          <ac:spMkLst>
            <pc:docMk/>
            <pc:sldMk cId="2911210145" sldId="744"/>
            <ac:spMk id="3" creationId="{89A4CF3A-FCC2-48E2-3AE9-58FA5AA29C4B}"/>
          </ac:spMkLst>
        </pc:spChg>
      </pc:sldChg>
      <pc:sldChg chg="modSp new mod">
        <pc:chgData name="hrpark" userId="19358959-183e-4f78-9c68-0ea545d90936" providerId="ADAL" clId="{0A2FD41B-3A0B-448F-ABA2-C964C235806C}" dt="2023-11-04T16:07:16.905" v="463"/>
        <pc:sldMkLst>
          <pc:docMk/>
          <pc:sldMk cId="2508741203" sldId="745"/>
        </pc:sldMkLst>
        <pc:spChg chg="mod">
          <ac:chgData name="hrpark" userId="19358959-183e-4f78-9c68-0ea545d90936" providerId="ADAL" clId="{0A2FD41B-3A0B-448F-ABA2-C964C235806C}" dt="2023-11-04T16:07:16.905" v="463"/>
          <ac:spMkLst>
            <pc:docMk/>
            <pc:sldMk cId="2508741203" sldId="745"/>
            <ac:spMk id="2" creationId="{83FFCBD7-A44B-DCBD-37D1-B60773909AE4}"/>
          </ac:spMkLst>
        </pc:spChg>
        <pc:spChg chg="mod">
          <ac:chgData name="hrpark" userId="19358959-183e-4f78-9c68-0ea545d90936" providerId="ADAL" clId="{0A2FD41B-3A0B-448F-ABA2-C964C235806C}" dt="2023-11-04T16:07:11.045" v="462" actId="27636"/>
          <ac:spMkLst>
            <pc:docMk/>
            <pc:sldMk cId="2508741203" sldId="745"/>
            <ac:spMk id="3" creationId="{EC84BCB0-4C36-0332-D1FE-6BB25C61C1B0}"/>
          </ac:spMkLst>
        </pc:spChg>
      </pc:sldChg>
      <pc:sldChg chg="modSp new mod">
        <pc:chgData name="hrpark" userId="19358959-183e-4f78-9c68-0ea545d90936" providerId="ADAL" clId="{0A2FD41B-3A0B-448F-ABA2-C964C235806C}" dt="2023-11-04T17:51:59.092" v="642"/>
        <pc:sldMkLst>
          <pc:docMk/>
          <pc:sldMk cId="333702861" sldId="746"/>
        </pc:sldMkLst>
        <pc:spChg chg="mod">
          <ac:chgData name="hrpark" userId="19358959-183e-4f78-9c68-0ea545d90936" providerId="ADAL" clId="{0A2FD41B-3A0B-448F-ABA2-C964C235806C}" dt="2023-11-04T17:34:08.460" v="519"/>
          <ac:spMkLst>
            <pc:docMk/>
            <pc:sldMk cId="333702861" sldId="746"/>
            <ac:spMk id="2" creationId="{DE87482C-F530-805B-B467-9C81137CBD57}"/>
          </ac:spMkLst>
        </pc:spChg>
        <pc:spChg chg="mod">
          <ac:chgData name="hrpark" userId="19358959-183e-4f78-9c68-0ea545d90936" providerId="ADAL" clId="{0A2FD41B-3A0B-448F-ABA2-C964C235806C}" dt="2023-11-04T17:51:59.092" v="642"/>
          <ac:spMkLst>
            <pc:docMk/>
            <pc:sldMk cId="333702861" sldId="746"/>
            <ac:spMk id="3" creationId="{446C7981-6616-92EC-B7E7-E6049F900908}"/>
          </ac:spMkLst>
        </pc:spChg>
      </pc:sldChg>
      <pc:sldChg chg="addSp modSp new mod">
        <pc:chgData name="hrpark" userId="19358959-183e-4f78-9c68-0ea545d90936" providerId="ADAL" clId="{0A2FD41B-3A0B-448F-ABA2-C964C235806C}" dt="2023-11-04T17:40:28.390" v="561" actId="6549"/>
        <pc:sldMkLst>
          <pc:docMk/>
          <pc:sldMk cId="1320899465" sldId="747"/>
        </pc:sldMkLst>
        <pc:spChg chg="mod">
          <ac:chgData name="hrpark" userId="19358959-183e-4f78-9c68-0ea545d90936" providerId="ADAL" clId="{0A2FD41B-3A0B-448F-ABA2-C964C235806C}" dt="2023-11-04T17:36:15.963" v="521"/>
          <ac:spMkLst>
            <pc:docMk/>
            <pc:sldMk cId="1320899465" sldId="747"/>
            <ac:spMk id="2" creationId="{8E783297-0D8A-A629-89E1-20495D2F7356}"/>
          </ac:spMkLst>
        </pc:spChg>
        <pc:spChg chg="mod">
          <ac:chgData name="hrpark" userId="19358959-183e-4f78-9c68-0ea545d90936" providerId="ADAL" clId="{0A2FD41B-3A0B-448F-ABA2-C964C235806C}" dt="2023-11-04T17:39:26.734" v="545" actId="6549"/>
          <ac:spMkLst>
            <pc:docMk/>
            <pc:sldMk cId="1320899465" sldId="747"/>
            <ac:spMk id="3" creationId="{252BE988-D46C-AD70-EDA7-C5F2DD228DC5}"/>
          </ac:spMkLst>
        </pc:spChg>
        <pc:spChg chg="add mod">
          <ac:chgData name="hrpark" userId="19358959-183e-4f78-9c68-0ea545d90936" providerId="ADAL" clId="{0A2FD41B-3A0B-448F-ABA2-C964C235806C}" dt="2023-11-04T17:40:28.390" v="561" actId="6549"/>
          <ac:spMkLst>
            <pc:docMk/>
            <pc:sldMk cId="1320899465" sldId="747"/>
            <ac:spMk id="8" creationId="{A4E40403-9D98-41F2-AC72-EF3517B5EFE1}"/>
          </ac:spMkLst>
        </pc:spChg>
        <pc:picChg chg="add mod">
          <ac:chgData name="hrpark" userId="19358959-183e-4f78-9c68-0ea545d90936" providerId="ADAL" clId="{0A2FD41B-3A0B-448F-ABA2-C964C235806C}" dt="2023-11-04T17:39:31.521" v="547" actId="1076"/>
          <ac:picMkLst>
            <pc:docMk/>
            <pc:sldMk cId="1320899465" sldId="747"/>
            <ac:picMk id="6" creationId="{ECC03FDD-7913-1D4F-4EB0-D16D253ECD87}"/>
          </ac:picMkLst>
        </pc:picChg>
      </pc:sldChg>
      <pc:sldChg chg="addSp delSp modSp new mod">
        <pc:chgData name="hrpark" userId="19358959-183e-4f78-9c68-0ea545d90936" providerId="ADAL" clId="{0A2FD41B-3A0B-448F-ABA2-C964C235806C}" dt="2023-11-04T18:09:55.002" v="769" actId="1076"/>
        <pc:sldMkLst>
          <pc:docMk/>
          <pc:sldMk cId="863470655" sldId="748"/>
        </pc:sldMkLst>
        <pc:spChg chg="mod">
          <ac:chgData name="hrpark" userId="19358959-183e-4f78-9c68-0ea545d90936" providerId="ADAL" clId="{0A2FD41B-3A0B-448F-ABA2-C964C235806C}" dt="2023-11-04T17:51:26.607" v="627"/>
          <ac:spMkLst>
            <pc:docMk/>
            <pc:sldMk cId="863470655" sldId="748"/>
            <ac:spMk id="2" creationId="{B04E5BD7-149B-BE56-23C9-14E9DD19E88F}"/>
          </ac:spMkLst>
        </pc:spChg>
        <pc:spChg chg="mod">
          <ac:chgData name="hrpark" userId="19358959-183e-4f78-9c68-0ea545d90936" providerId="ADAL" clId="{0A2FD41B-3A0B-448F-ABA2-C964C235806C}" dt="2023-11-04T18:09:43.915" v="765" actId="27636"/>
          <ac:spMkLst>
            <pc:docMk/>
            <pc:sldMk cId="863470655" sldId="748"/>
            <ac:spMk id="3" creationId="{9DBF858B-2175-70B2-AEB9-C6904460C547}"/>
          </ac:spMkLst>
        </pc:spChg>
        <pc:spChg chg="add del">
          <ac:chgData name="hrpark" userId="19358959-183e-4f78-9c68-0ea545d90936" providerId="ADAL" clId="{0A2FD41B-3A0B-448F-ABA2-C964C235806C}" dt="2023-11-04T17:55:52.140" v="652" actId="478"/>
          <ac:spMkLst>
            <pc:docMk/>
            <pc:sldMk cId="863470655" sldId="748"/>
            <ac:spMk id="8" creationId="{892567CD-464D-A072-A9E3-FCDBCA6D9BF3}"/>
          </ac:spMkLst>
        </pc:spChg>
        <pc:picChg chg="add del mod">
          <ac:chgData name="hrpark" userId="19358959-183e-4f78-9c68-0ea545d90936" providerId="ADAL" clId="{0A2FD41B-3A0B-448F-ABA2-C964C235806C}" dt="2023-11-04T18:09:35.435" v="753" actId="478"/>
          <ac:picMkLst>
            <pc:docMk/>
            <pc:sldMk cId="863470655" sldId="748"/>
            <ac:picMk id="6" creationId="{0C30466F-AFC3-5E56-52A5-9EA46E33D007}"/>
          </ac:picMkLst>
        </pc:picChg>
        <pc:picChg chg="add del mod">
          <ac:chgData name="hrpark" userId="19358959-183e-4f78-9c68-0ea545d90936" providerId="ADAL" clId="{0A2FD41B-3A0B-448F-ABA2-C964C235806C}" dt="2023-11-04T18:05:57.923" v="749" actId="478"/>
          <ac:picMkLst>
            <pc:docMk/>
            <pc:sldMk cId="863470655" sldId="748"/>
            <ac:picMk id="10" creationId="{05CD02CB-9605-8818-CE9E-C2ACA9103BB3}"/>
          </ac:picMkLst>
        </pc:picChg>
        <pc:picChg chg="add mod modCrop">
          <ac:chgData name="hrpark" userId="19358959-183e-4f78-9c68-0ea545d90936" providerId="ADAL" clId="{0A2FD41B-3A0B-448F-ABA2-C964C235806C}" dt="2023-11-04T18:09:55.002" v="769" actId="1076"/>
          <ac:picMkLst>
            <pc:docMk/>
            <pc:sldMk cId="863470655" sldId="748"/>
            <ac:picMk id="12" creationId="{B7D7DEFD-46F5-36F8-BC6E-A9937102977F}"/>
          </ac:picMkLst>
        </pc:picChg>
      </pc:sldChg>
      <pc:sldChg chg="addSp delSp modSp add mod">
        <pc:chgData name="hrpark" userId="19358959-183e-4f78-9c68-0ea545d90936" providerId="ADAL" clId="{0A2FD41B-3A0B-448F-ABA2-C964C235806C}" dt="2023-11-04T18:23:33.425" v="949" actId="1076"/>
        <pc:sldMkLst>
          <pc:docMk/>
          <pc:sldMk cId="121314913" sldId="749"/>
        </pc:sldMkLst>
        <pc:spChg chg="mod">
          <ac:chgData name="hrpark" userId="19358959-183e-4f78-9c68-0ea545d90936" providerId="ADAL" clId="{0A2FD41B-3A0B-448F-ABA2-C964C235806C}" dt="2023-11-04T18:23:30.170" v="948" actId="20577"/>
          <ac:spMkLst>
            <pc:docMk/>
            <pc:sldMk cId="121314913" sldId="749"/>
            <ac:spMk id="3" creationId="{9DBF858B-2175-70B2-AEB9-C6904460C547}"/>
          </ac:spMkLst>
        </pc:spChg>
        <pc:picChg chg="del">
          <ac:chgData name="hrpark" userId="19358959-183e-4f78-9c68-0ea545d90936" providerId="ADAL" clId="{0A2FD41B-3A0B-448F-ABA2-C964C235806C}" dt="2023-11-04T18:10:09.979" v="770" actId="478"/>
          <ac:picMkLst>
            <pc:docMk/>
            <pc:sldMk cId="121314913" sldId="749"/>
            <ac:picMk id="6" creationId="{0C30466F-AFC3-5E56-52A5-9EA46E33D007}"/>
          </ac:picMkLst>
        </pc:picChg>
        <pc:picChg chg="add mod">
          <ac:chgData name="hrpark" userId="19358959-183e-4f78-9c68-0ea545d90936" providerId="ADAL" clId="{0A2FD41B-3A0B-448F-ABA2-C964C235806C}" dt="2023-11-04T18:23:33.425" v="949" actId="1076"/>
          <ac:picMkLst>
            <pc:docMk/>
            <pc:sldMk cId="121314913" sldId="749"/>
            <ac:picMk id="7" creationId="{85920D6F-B23E-744A-FAD5-91862D14B9F3}"/>
          </ac:picMkLst>
        </pc:picChg>
        <pc:picChg chg="mod">
          <ac:chgData name="hrpark" userId="19358959-183e-4f78-9c68-0ea545d90936" providerId="ADAL" clId="{0A2FD41B-3A0B-448F-ABA2-C964C235806C}" dt="2023-11-04T18:23:24.856" v="944" actId="1076"/>
          <ac:picMkLst>
            <pc:docMk/>
            <pc:sldMk cId="121314913" sldId="749"/>
            <ac:picMk id="10" creationId="{05CD02CB-9605-8818-CE9E-C2ACA9103BB3}"/>
          </ac:picMkLst>
        </pc:picChg>
      </pc:sldChg>
      <pc:sldChg chg="new del">
        <pc:chgData name="hrpark" userId="19358959-183e-4f78-9c68-0ea545d90936" providerId="ADAL" clId="{0A2FD41B-3A0B-448F-ABA2-C964C235806C}" dt="2023-11-04T18:10:55.577" v="779" actId="47"/>
        <pc:sldMkLst>
          <pc:docMk/>
          <pc:sldMk cId="2872681431" sldId="750"/>
        </pc:sldMkLst>
      </pc:sldChg>
      <pc:sldChg chg="addSp delSp modSp add mod">
        <pc:chgData name="hrpark" userId="19358959-183e-4f78-9c68-0ea545d90936" providerId="ADAL" clId="{0A2FD41B-3A0B-448F-ABA2-C964C235806C}" dt="2023-11-04T18:20:57.210" v="931" actId="20577"/>
        <pc:sldMkLst>
          <pc:docMk/>
          <pc:sldMk cId="398449550" sldId="751"/>
        </pc:sldMkLst>
        <pc:spChg chg="mod">
          <ac:chgData name="hrpark" userId="19358959-183e-4f78-9c68-0ea545d90936" providerId="ADAL" clId="{0A2FD41B-3A0B-448F-ABA2-C964C235806C}" dt="2023-11-04T18:18:16.644" v="900" actId="20577"/>
          <ac:spMkLst>
            <pc:docMk/>
            <pc:sldMk cId="398449550" sldId="751"/>
            <ac:spMk id="3" creationId="{9DBF858B-2175-70B2-AEB9-C6904460C547}"/>
          </ac:spMkLst>
        </pc:spChg>
        <pc:spChg chg="add mod">
          <ac:chgData name="hrpark" userId="19358959-183e-4f78-9c68-0ea545d90936" providerId="ADAL" clId="{0A2FD41B-3A0B-448F-ABA2-C964C235806C}" dt="2023-11-04T18:20:57.210" v="931" actId="20577"/>
          <ac:spMkLst>
            <pc:docMk/>
            <pc:sldMk cId="398449550" sldId="751"/>
            <ac:spMk id="12" creationId="{336804B3-A61B-B986-1691-4B2085C806C9}"/>
          </ac:spMkLst>
        </pc:spChg>
        <pc:picChg chg="add del mod">
          <ac:chgData name="hrpark" userId="19358959-183e-4f78-9c68-0ea545d90936" providerId="ADAL" clId="{0A2FD41B-3A0B-448F-ABA2-C964C235806C}" dt="2023-11-04T18:17:04.578" v="872" actId="478"/>
          <ac:picMkLst>
            <pc:docMk/>
            <pc:sldMk cId="398449550" sldId="751"/>
            <ac:picMk id="6" creationId="{2757B96B-35ED-BED5-5CB8-0E8A5E09634F}"/>
          </ac:picMkLst>
        </pc:picChg>
        <pc:picChg chg="del">
          <ac:chgData name="hrpark" userId="19358959-183e-4f78-9c68-0ea545d90936" providerId="ADAL" clId="{0A2FD41B-3A0B-448F-ABA2-C964C235806C}" dt="2023-11-04T18:11:20.547" v="786" actId="478"/>
          <ac:picMkLst>
            <pc:docMk/>
            <pc:sldMk cId="398449550" sldId="751"/>
            <ac:picMk id="7" creationId="{85920D6F-B23E-744A-FAD5-91862D14B9F3}"/>
          </ac:picMkLst>
        </pc:picChg>
        <pc:picChg chg="add mod">
          <ac:chgData name="hrpark" userId="19358959-183e-4f78-9c68-0ea545d90936" providerId="ADAL" clId="{0A2FD41B-3A0B-448F-ABA2-C964C235806C}" dt="2023-11-04T18:19:51.626" v="901" actId="1076"/>
          <ac:picMkLst>
            <pc:docMk/>
            <pc:sldMk cId="398449550" sldId="751"/>
            <ac:picMk id="9" creationId="{0393911A-131B-B370-5577-0809EB25D6E3}"/>
          </ac:picMkLst>
        </pc:picChg>
        <pc:picChg chg="del">
          <ac:chgData name="hrpark" userId="19358959-183e-4f78-9c68-0ea545d90936" providerId="ADAL" clId="{0A2FD41B-3A0B-448F-ABA2-C964C235806C}" dt="2023-11-04T18:11:23.610" v="789" actId="478"/>
          <ac:picMkLst>
            <pc:docMk/>
            <pc:sldMk cId="398449550" sldId="751"/>
            <ac:picMk id="10" creationId="{05CD02CB-9605-8818-CE9E-C2ACA9103BB3}"/>
          </ac:picMkLst>
        </pc:picChg>
      </pc:sldChg>
      <pc:sldChg chg="modSp new mod">
        <pc:chgData name="hrpark" userId="19358959-183e-4f78-9c68-0ea545d90936" providerId="ADAL" clId="{0A2FD41B-3A0B-448F-ABA2-C964C235806C}" dt="2023-11-04T18:16:41.755" v="868" actId="113"/>
        <pc:sldMkLst>
          <pc:docMk/>
          <pc:sldMk cId="2932440956" sldId="752"/>
        </pc:sldMkLst>
        <pc:spChg chg="mod">
          <ac:chgData name="hrpark" userId="19358959-183e-4f78-9c68-0ea545d90936" providerId="ADAL" clId="{0A2FD41B-3A0B-448F-ABA2-C964C235806C}" dt="2023-11-04T18:12:04.839" v="797"/>
          <ac:spMkLst>
            <pc:docMk/>
            <pc:sldMk cId="2932440956" sldId="752"/>
            <ac:spMk id="2" creationId="{4E687AEB-ABC4-6AB8-33D7-F6F198847015}"/>
          </ac:spMkLst>
        </pc:spChg>
        <pc:spChg chg="mod">
          <ac:chgData name="hrpark" userId="19358959-183e-4f78-9c68-0ea545d90936" providerId="ADAL" clId="{0A2FD41B-3A0B-448F-ABA2-C964C235806C}" dt="2023-11-04T18:16:41.755" v="868" actId="113"/>
          <ac:spMkLst>
            <pc:docMk/>
            <pc:sldMk cId="2932440956" sldId="752"/>
            <ac:spMk id="3" creationId="{4D58F10B-E231-3D57-5723-D96DBD1F26C6}"/>
          </ac:spMkLst>
        </pc:spChg>
      </pc:sldChg>
      <pc:sldChg chg="addSp modSp add mod">
        <pc:chgData name="hrpark" userId="19358959-183e-4f78-9c68-0ea545d90936" providerId="ADAL" clId="{0A2FD41B-3A0B-448F-ABA2-C964C235806C}" dt="2023-11-04T18:26:23.671" v="962" actId="1076"/>
        <pc:sldMkLst>
          <pc:docMk/>
          <pc:sldMk cId="4274918752" sldId="753"/>
        </pc:sldMkLst>
        <pc:picChg chg="mod">
          <ac:chgData name="hrpark" userId="19358959-183e-4f78-9c68-0ea545d90936" providerId="ADAL" clId="{0A2FD41B-3A0B-448F-ABA2-C964C235806C}" dt="2023-11-04T18:25:44.143" v="958" actId="1076"/>
          <ac:picMkLst>
            <pc:docMk/>
            <pc:sldMk cId="4274918752" sldId="753"/>
            <ac:picMk id="6" creationId="{2757B96B-35ED-BED5-5CB8-0E8A5E09634F}"/>
          </ac:picMkLst>
        </pc:picChg>
        <pc:picChg chg="add mod">
          <ac:chgData name="hrpark" userId="19358959-183e-4f78-9c68-0ea545d90936" providerId="ADAL" clId="{0A2FD41B-3A0B-448F-ABA2-C964C235806C}" dt="2023-11-04T18:25:40.889" v="956" actId="1076"/>
          <ac:picMkLst>
            <pc:docMk/>
            <pc:sldMk cId="4274918752" sldId="753"/>
            <ac:picMk id="7" creationId="{4DA6A267-D2B9-3ADC-7175-F4E7285C45FE}"/>
          </ac:picMkLst>
        </pc:picChg>
        <pc:picChg chg="add mod">
          <ac:chgData name="hrpark" userId="19358959-183e-4f78-9c68-0ea545d90936" providerId="ADAL" clId="{0A2FD41B-3A0B-448F-ABA2-C964C235806C}" dt="2023-11-04T18:26:23.671" v="962" actId="1076"/>
          <ac:picMkLst>
            <pc:docMk/>
            <pc:sldMk cId="4274918752" sldId="753"/>
            <ac:picMk id="9" creationId="{CF21DB7C-94E4-97C3-F61E-B83B8AB2C891}"/>
          </ac:picMkLst>
        </pc:picChg>
      </pc:sldChg>
      <pc:sldChg chg="addSp modSp new mod">
        <pc:chgData name="hrpark" userId="19358959-183e-4f78-9c68-0ea545d90936" providerId="ADAL" clId="{0A2FD41B-3A0B-448F-ABA2-C964C235806C}" dt="2023-11-04T18:39:01.184" v="1023" actId="20577"/>
        <pc:sldMkLst>
          <pc:docMk/>
          <pc:sldMk cId="2809774677" sldId="754"/>
        </pc:sldMkLst>
        <pc:spChg chg="mod">
          <ac:chgData name="hrpark" userId="19358959-183e-4f78-9c68-0ea545d90936" providerId="ADAL" clId="{0A2FD41B-3A0B-448F-ABA2-C964C235806C}" dt="2023-11-04T18:27:01.066" v="966" actId="20577"/>
          <ac:spMkLst>
            <pc:docMk/>
            <pc:sldMk cId="2809774677" sldId="754"/>
            <ac:spMk id="2" creationId="{5EDB588F-CA0F-7A1C-6B62-AE91358AF066}"/>
          </ac:spMkLst>
        </pc:spChg>
        <pc:spChg chg="mod">
          <ac:chgData name="hrpark" userId="19358959-183e-4f78-9c68-0ea545d90936" providerId="ADAL" clId="{0A2FD41B-3A0B-448F-ABA2-C964C235806C}" dt="2023-11-04T18:39:01.184" v="1023" actId="20577"/>
          <ac:spMkLst>
            <pc:docMk/>
            <pc:sldMk cId="2809774677" sldId="754"/>
            <ac:spMk id="3" creationId="{D288B921-6775-DCD0-0FA8-B979EE88FBC9}"/>
          </ac:spMkLst>
        </pc:spChg>
        <pc:picChg chg="add mod">
          <ac:chgData name="hrpark" userId="19358959-183e-4f78-9c68-0ea545d90936" providerId="ADAL" clId="{0A2FD41B-3A0B-448F-ABA2-C964C235806C}" dt="2023-11-04T18:39:00.448" v="1022" actId="1076"/>
          <ac:picMkLst>
            <pc:docMk/>
            <pc:sldMk cId="2809774677" sldId="754"/>
            <ac:picMk id="6" creationId="{26EE32C7-54E5-85C3-5595-075EE95FA90B}"/>
          </ac:picMkLst>
        </pc:picChg>
      </pc:sldChg>
      <pc:sldChg chg="addSp delSp modSp add mod">
        <pc:chgData name="hrpark" userId="19358959-183e-4f78-9c68-0ea545d90936" providerId="ADAL" clId="{0A2FD41B-3A0B-448F-ABA2-C964C235806C}" dt="2023-11-04T18:51:06.927" v="1080" actId="20577"/>
        <pc:sldMkLst>
          <pc:docMk/>
          <pc:sldMk cId="1573720770" sldId="755"/>
        </pc:sldMkLst>
        <pc:spChg chg="mod">
          <ac:chgData name="hrpark" userId="19358959-183e-4f78-9c68-0ea545d90936" providerId="ADAL" clId="{0A2FD41B-3A0B-448F-ABA2-C964C235806C}" dt="2023-11-04T18:51:06.927" v="1080" actId="20577"/>
          <ac:spMkLst>
            <pc:docMk/>
            <pc:sldMk cId="1573720770" sldId="755"/>
            <ac:spMk id="3" creationId="{D288B921-6775-DCD0-0FA8-B979EE88FBC9}"/>
          </ac:spMkLst>
        </pc:spChg>
        <pc:picChg chg="del">
          <ac:chgData name="hrpark" userId="19358959-183e-4f78-9c68-0ea545d90936" providerId="ADAL" clId="{0A2FD41B-3A0B-448F-ABA2-C964C235806C}" dt="2023-11-04T18:39:06.157" v="1024" actId="478"/>
          <ac:picMkLst>
            <pc:docMk/>
            <pc:sldMk cId="1573720770" sldId="755"/>
            <ac:picMk id="6" creationId="{26EE32C7-54E5-85C3-5595-075EE95FA90B}"/>
          </ac:picMkLst>
        </pc:picChg>
        <pc:picChg chg="add mod">
          <ac:chgData name="hrpark" userId="19358959-183e-4f78-9c68-0ea545d90936" providerId="ADAL" clId="{0A2FD41B-3A0B-448F-ABA2-C964C235806C}" dt="2023-11-04T18:44:45.236" v="1055" actId="1076"/>
          <ac:picMkLst>
            <pc:docMk/>
            <pc:sldMk cId="1573720770" sldId="755"/>
            <ac:picMk id="7" creationId="{D7E84622-0181-3819-A70D-2047F0658235}"/>
          </ac:picMkLst>
        </pc:picChg>
        <pc:picChg chg="add del">
          <ac:chgData name="hrpark" userId="19358959-183e-4f78-9c68-0ea545d90936" providerId="ADAL" clId="{0A2FD41B-3A0B-448F-ABA2-C964C235806C}" dt="2023-11-04T18:50:21.831" v="1058" actId="478"/>
          <ac:picMkLst>
            <pc:docMk/>
            <pc:sldMk cId="1573720770" sldId="755"/>
            <ac:picMk id="9" creationId="{7E6A4783-F59F-3EB8-D7F8-A44B1ABC66B8}"/>
          </ac:picMkLst>
        </pc:picChg>
      </pc:sldChg>
      <pc:sldChg chg="delSp modSp add mod">
        <pc:chgData name="hrpark" userId="19358959-183e-4f78-9c68-0ea545d90936" providerId="ADAL" clId="{0A2FD41B-3A0B-448F-ABA2-C964C235806C}" dt="2023-11-04T19:07:48.182" v="1125" actId="20577"/>
        <pc:sldMkLst>
          <pc:docMk/>
          <pc:sldMk cId="1440828460" sldId="756"/>
        </pc:sldMkLst>
        <pc:spChg chg="mod">
          <ac:chgData name="hrpark" userId="19358959-183e-4f78-9c68-0ea545d90936" providerId="ADAL" clId="{0A2FD41B-3A0B-448F-ABA2-C964C235806C}" dt="2023-11-04T19:07:48.182" v="1125" actId="20577"/>
          <ac:spMkLst>
            <pc:docMk/>
            <pc:sldMk cId="1440828460" sldId="756"/>
            <ac:spMk id="3" creationId="{D288B921-6775-DCD0-0FA8-B979EE88FBC9}"/>
          </ac:spMkLst>
        </pc:spChg>
        <pc:picChg chg="del">
          <ac:chgData name="hrpark" userId="19358959-183e-4f78-9c68-0ea545d90936" providerId="ADAL" clId="{0A2FD41B-3A0B-448F-ABA2-C964C235806C}" dt="2023-11-04T18:50:23.432" v="1059" actId="478"/>
          <ac:picMkLst>
            <pc:docMk/>
            <pc:sldMk cId="1440828460" sldId="756"/>
            <ac:picMk id="7" creationId="{D7E84622-0181-3819-A70D-2047F0658235}"/>
          </ac:picMkLst>
        </pc:picChg>
        <pc:picChg chg="mod">
          <ac:chgData name="hrpark" userId="19358959-183e-4f78-9c68-0ea545d90936" providerId="ADAL" clId="{0A2FD41B-3A0B-448F-ABA2-C964C235806C}" dt="2023-11-04T19:04:16.189" v="1095" actId="1076"/>
          <ac:picMkLst>
            <pc:docMk/>
            <pc:sldMk cId="1440828460" sldId="756"/>
            <ac:picMk id="9" creationId="{7E6A4783-F59F-3EB8-D7F8-A44B1ABC66B8}"/>
          </ac:picMkLst>
        </pc:picChg>
      </pc:sldChg>
      <pc:sldChg chg="addSp modSp new mod">
        <pc:chgData name="hrpark" userId="19358959-183e-4f78-9c68-0ea545d90936" providerId="ADAL" clId="{0A2FD41B-3A0B-448F-ABA2-C964C235806C}" dt="2023-11-04T19:11:13.941" v="1135" actId="166"/>
        <pc:sldMkLst>
          <pc:docMk/>
          <pc:sldMk cId="1134951899" sldId="757"/>
        </pc:sldMkLst>
        <pc:spChg chg="mod">
          <ac:chgData name="hrpark" userId="19358959-183e-4f78-9c68-0ea545d90936" providerId="ADAL" clId="{0A2FD41B-3A0B-448F-ABA2-C964C235806C}" dt="2023-11-04T19:07:16.771" v="1110"/>
          <ac:spMkLst>
            <pc:docMk/>
            <pc:sldMk cId="1134951899" sldId="757"/>
            <ac:spMk id="2" creationId="{30D5AC70-4C40-AB9A-704B-92401C73E28D}"/>
          </ac:spMkLst>
        </pc:spChg>
        <pc:spChg chg="mod">
          <ac:chgData name="hrpark" userId="19358959-183e-4f78-9c68-0ea545d90936" providerId="ADAL" clId="{0A2FD41B-3A0B-448F-ABA2-C964C235806C}" dt="2023-11-04T19:07:23.651" v="1111"/>
          <ac:spMkLst>
            <pc:docMk/>
            <pc:sldMk cId="1134951899" sldId="757"/>
            <ac:spMk id="3" creationId="{6E7E68D3-D884-F6E0-6688-9EC55899C075}"/>
          </ac:spMkLst>
        </pc:spChg>
        <pc:picChg chg="add mod ord">
          <ac:chgData name="hrpark" userId="19358959-183e-4f78-9c68-0ea545d90936" providerId="ADAL" clId="{0A2FD41B-3A0B-448F-ABA2-C964C235806C}" dt="2023-11-04T19:11:13.941" v="1135" actId="166"/>
          <ac:picMkLst>
            <pc:docMk/>
            <pc:sldMk cId="1134951899" sldId="757"/>
            <ac:picMk id="6" creationId="{6272D08A-FF60-85EA-20E8-9CDA88A4EED5}"/>
          </ac:picMkLst>
        </pc:picChg>
        <pc:picChg chg="add mod">
          <ac:chgData name="hrpark" userId="19358959-183e-4f78-9c68-0ea545d90936" providerId="ADAL" clId="{0A2FD41B-3A0B-448F-ABA2-C964C235806C}" dt="2023-11-04T19:11:06.481" v="1132" actId="1076"/>
          <ac:picMkLst>
            <pc:docMk/>
            <pc:sldMk cId="1134951899" sldId="757"/>
            <ac:picMk id="8" creationId="{7727623E-A422-4FBF-4726-DFFAAC3D38AC}"/>
          </ac:picMkLst>
        </pc:picChg>
      </pc:sldChg>
      <pc:sldChg chg="modSp new mod">
        <pc:chgData name="hrpark" userId="19358959-183e-4f78-9c68-0ea545d90936" providerId="ADAL" clId="{0A2FD41B-3A0B-448F-ABA2-C964C235806C}" dt="2023-11-04T19:17:07.150" v="1168" actId="6549"/>
        <pc:sldMkLst>
          <pc:docMk/>
          <pc:sldMk cId="1683791112" sldId="758"/>
        </pc:sldMkLst>
        <pc:spChg chg="mod">
          <ac:chgData name="hrpark" userId="19358959-183e-4f78-9c68-0ea545d90936" providerId="ADAL" clId="{0A2FD41B-3A0B-448F-ABA2-C964C235806C}" dt="2023-11-04T19:12:10.374" v="1145" actId="6549"/>
          <ac:spMkLst>
            <pc:docMk/>
            <pc:sldMk cId="1683791112" sldId="758"/>
            <ac:spMk id="2" creationId="{2C717198-BA16-30A6-34CC-8A57E9B409B2}"/>
          </ac:spMkLst>
        </pc:spChg>
        <pc:spChg chg="mod">
          <ac:chgData name="hrpark" userId="19358959-183e-4f78-9c68-0ea545d90936" providerId="ADAL" clId="{0A2FD41B-3A0B-448F-ABA2-C964C235806C}" dt="2023-11-04T19:17:07.150" v="1168" actId="6549"/>
          <ac:spMkLst>
            <pc:docMk/>
            <pc:sldMk cId="1683791112" sldId="758"/>
            <ac:spMk id="3" creationId="{04B40749-6821-E867-CAEE-480B79CC8216}"/>
          </ac:spMkLst>
        </pc:spChg>
      </pc:sldChg>
      <pc:sldChg chg="modSp new mod">
        <pc:chgData name="hrpark" userId="19358959-183e-4f78-9c68-0ea545d90936" providerId="ADAL" clId="{0A2FD41B-3A0B-448F-ABA2-C964C235806C}" dt="2023-11-04T19:22:03.485" v="1207" actId="20577"/>
        <pc:sldMkLst>
          <pc:docMk/>
          <pc:sldMk cId="799204592" sldId="759"/>
        </pc:sldMkLst>
        <pc:spChg chg="mod">
          <ac:chgData name="hrpark" userId="19358959-183e-4f78-9c68-0ea545d90936" providerId="ADAL" clId="{0A2FD41B-3A0B-448F-ABA2-C964C235806C}" dt="2023-11-04T19:17:32.346" v="1170"/>
          <ac:spMkLst>
            <pc:docMk/>
            <pc:sldMk cId="799204592" sldId="759"/>
            <ac:spMk id="2" creationId="{F8F03972-7482-E103-442C-0CC66AA2A093}"/>
          </ac:spMkLst>
        </pc:spChg>
        <pc:spChg chg="mod">
          <ac:chgData name="hrpark" userId="19358959-183e-4f78-9c68-0ea545d90936" providerId="ADAL" clId="{0A2FD41B-3A0B-448F-ABA2-C964C235806C}" dt="2023-11-04T19:22:03.485" v="1207" actId="20577"/>
          <ac:spMkLst>
            <pc:docMk/>
            <pc:sldMk cId="799204592" sldId="759"/>
            <ac:spMk id="3" creationId="{4E0A7BFE-018B-A391-FBBA-B814B31B30BC}"/>
          </ac:spMkLst>
        </pc:spChg>
      </pc:sldChg>
      <pc:sldChg chg="modSp add mod">
        <pc:chgData name="hrpark" userId="19358959-183e-4f78-9c68-0ea545d90936" providerId="ADAL" clId="{0A2FD41B-3A0B-448F-ABA2-C964C235806C}" dt="2023-11-04T19:31:30.056" v="1391" actId="113"/>
        <pc:sldMkLst>
          <pc:docMk/>
          <pc:sldMk cId="857166061" sldId="760"/>
        </pc:sldMkLst>
        <pc:spChg chg="mod">
          <ac:chgData name="hrpark" userId="19358959-183e-4f78-9c68-0ea545d90936" providerId="ADAL" clId="{0A2FD41B-3A0B-448F-ABA2-C964C235806C}" dt="2023-11-04T19:31:15.613" v="1381" actId="20577"/>
          <ac:spMkLst>
            <pc:docMk/>
            <pc:sldMk cId="857166061" sldId="760"/>
            <ac:spMk id="3" creationId="{73716EBF-4520-2424-4731-CE71326B0407}"/>
          </ac:spMkLst>
        </pc:spChg>
        <pc:spChg chg="mod">
          <ac:chgData name="hrpark" userId="19358959-183e-4f78-9c68-0ea545d90936" providerId="ADAL" clId="{0A2FD41B-3A0B-448F-ABA2-C964C235806C}" dt="2023-11-04T19:31:30.056" v="1391" actId="113"/>
          <ac:spMkLst>
            <pc:docMk/>
            <pc:sldMk cId="857166061" sldId="760"/>
            <ac:spMk id="6" creationId="{07BB1C0D-3CAE-004F-227E-A68A7C1E6673}"/>
          </ac:spMkLst>
        </pc:spChg>
      </pc:sldChg>
      <pc:sldMasterChg chg="delSldLayout">
        <pc:chgData name="hrpark" userId="19358959-183e-4f78-9c68-0ea545d90936" providerId="ADAL" clId="{0A2FD41B-3A0B-448F-ABA2-C964C235806C}" dt="2023-11-04T16:07:18.594" v="464" actId="47"/>
        <pc:sldMasterMkLst>
          <pc:docMk/>
          <pc:sldMasterMk cId="0" sldId="2147483648"/>
        </pc:sldMasterMkLst>
        <pc:sldLayoutChg chg="del">
          <pc:chgData name="hrpark" userId="19358959-183e-4f78-9c68-0ea545d90936" providerId="ADAL" clId="{0A2FD41B-3A0B-448F-ABA2-C964C235806C}" dt="2023-11-04T16:07:18.594" v="464" actId="47"/>
          <pc:sldLayoutMkLst>
            <pc:docMk/>
            <pc:sldMasterMk cId="0" sldId="2147483648"/>
            <pc:sldLayoutMk cId="995500401" sldId="2147483664"/>
          </pc:sldLayoutMkLst>
        </pc:sldLayoutChg>
      </pc:sldMasterChg>
    </pc:docChg>
  </pc:docChgLst>
  <pc:docChgLst>
    <pc:chgData name="hrpark" userId="19358959-183e-4f78-9c68-0ea545d90936" providerId="ADAL" clId="{1B16402A-A0C5-4141-9363-E2DAA08BA007}"/>
    <pc:docChg chg="delSld">
      <pc:chgData name="hrpark" userId="19358959-183e-4f78-9c68-0ea545d90936" providerId="ADAL" clId="{1B16402A-A0C5-4141-9363-E2DAA08BA007}" dt="2023-12-11T02:09:43.278" v="0" actId="47"/>
      <pc:docMkLst>
        <pc:docMk/>
      </pc:docMkLst>
      <pc:sldChg chg="del">
        <pc:chgData name="hrpark" userId="19358959-183e-4f78-9c68-0ea545d90936" providerId="ADAL" clId="{1B16402A-A0C5-4141-9363-E2DAA08BA007}" dt="2023-12-11T02:09:43.278" v="0" actId="47"/>
        <pc:sldMkLst>
          <pc:docMk/>
          <pc:sldMk cId="2508741203" sldId="7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2C4A7-7217-42AF-AAC2-C9DF12698073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B735-A845-4BD0-A57B-1F29DB4BA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2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-22892" y="0"/>
            <a:ext cx="9166892" cy="6858000"/>
          </a:xfrm>
          <a:prstGeom prst="rect">
            <a:avLst/>
          </a:prstGeom>
          <a:solidFill>
            <a:srgbClr val="8000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7234" y="3357562"/>
            <a:ext cx="3486152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571826" y="1643050"/>
            <a:ext cx="5857694" cy="707886"/>
          </a:xfrm>
        </p:spPr>
        <p:txBody>
          <a:bodyPr wrap="none"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E9711D9-2BF1-4ECB-8B9C-CD025AB37E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9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286412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5720" y="928670"/>
            <a:ext cx="4210080" cy="4614882"/>
          </a:xfrm>
        </p:spPr>
        <p:txBody>
          <a:bodyPr wrap="none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928670"/>
            <a:ext cx="4210080" cy="4614882"/>
          </a:xfrm>
        </p:spPr>
        <p:txBody>
          <a:bodyPr wrap="none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9540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83516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16421" y="119540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16421" y="183516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745980"/>
            <a:ext cx="5474576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57290" y="178592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 userDrawn="1"/>
        </p:nvGrpSpPr>
        <p:grpSpPr>
          <a:xfrm>
            <a:off x="-34913" y="6500834"/>
            <a:ext cx="9178881" cy="357190"/>
            <a:chOff x="-34913" y="6500834"/>
            <a:chExt cx="9178881" cy="357190"/>
          </a:xfrm>
        </p:grpSpPr>
        <p:sp>
          <p:nvSpPr>
            <p:cNvPr id="13" name="Rectangle 10"/>
            <p:cNvSpPr>
              <a:spLocks noChangeArrowheads="1"/>
            </p:cNvSpPr>
            <p:nvPr userDrawn="1"/>
          </p:nvSpPr>
          <p:spPr bwMode="auto">
            <a:xfrm>
              <a:off x="-32" y="6500834"/>
              <a:ext cx="9144000" cy="357190"/>
            </a:xfrm>
            <a:prstGeom prst="rect">
              <a:avLst/>
            </a:prstGeom>
            <a:solidFill>
              <a:srgbClr val="9999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ko-KR" altLang="en-US" dirty="0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-34913" y="6509921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altLang="ko-KR" sz="1600" b="1" kern="1200" dirty="0" err="1">
                  <a:solidFill>
                    <a:srgbClr val="8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NetLab</a:t>
              </a:r>
              <a:endParaRPr lang="ko-KR" altLang="en-US" sz="1600" b="1" kern="1200" dirty="0">
                <a:solidFill>
                  <a:srgbClr val="8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0" y="-504"/>
            <a:ext cx="9144000" cy="571504"/>
          </a:xfrm>
          <a:prstGeom prst="rect">
            <a:avLst/>
          </a:prstGeom>
          <a:solidFill>
            <a:srgbClr val="999999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214282" y="857232"/>
            <a:ext cx="8678198" cy="545208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30310" y="92174"/>
            <a:ext cx="9113690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8716596" y="6541930"/>
            <a:ext cx="377026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 latinLnBrk="0">
              <a:defRPr sz="1200">
                <a:solidFill>
                  <a:schemeClr val="tx1"/>
                </a:solidFill>
              </a:defRPr>
            </a:lvl1pPr>
          </a:lstStyle>
          <a:p>
            <a:fld id="{577A4F4B-5762-4BEF-9945-520D744ECA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90033"/>
        </a:buClr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or.ieee.org/802.15/dcn/21/15-21-0593-00-04ab-more-on-nba-mms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393576" y="4900518"/>
            <a:ext cx="4369688" cy="1938992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Hoorin</a:t>
            </a:r>
            <a:r>
              <a:rPr lang="en-US" altLang="ko-KR" sz="2400" b="1" dirty="0">
                <a:solidFill>
                  <a:schemeClr val="bg1"/>
                </a:solidFill>
              </a:rPr>
              <a:t> Park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Assistant Professor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Department of Information Security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Seoul Women’s University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hrpark@swu.ac.kr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67763" y="6542088"/>
            <a:ext cx="376237" cy="276225"/>
          </a:xfrm>
        </p:spPr>
        <p:txBody>
          <a:bodyPr/>
          <a:lstStyle/>
          <a:p>
            <a:fld id="{577A4F4B-5762-4BEF-9945-520D744ECA6B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055325" y="1124744"/>
            <a:ext cx="5046190" cy="1077218"/>
          </a:xfrm>
        </p:spPr>
        <p:txBody>
          <a:bodyPr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Time for Change: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</a:rPr>
              <a:t>How Clocks Break UWB Secure Ranging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459" y="2792251"/>
            <a:ext cx="889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32nd USENIX Security Symposium</a:t>
            </a:r>
          </a:p>
          <a:p>
            <a:pPr algn="ctr"/>
            <a:r>
              <a:rPr lang="it-IT" altLang="ko-KR" dirty="0">
                <a:solidFill>
                  <a:schemeClr val="bg1"/>
                </a:solidFill>
              </a:rPr>
              <a:t>August 9–11, 2023 • Boston, MA, USA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A6A11469-A4FA-EA40-8AB0-F18A9C2C855B}"/>
              </a:ext>
            </a:extLst>
          </p:cNvPr>
          <p:cNvSpPr txBox="1">
            <a:spLocks/>
          </p:cNvSpPr>
          <p:nvPr/>
        </p:nvSpPr>
        <p:spPr>
          <a:xfrm>
            <a:off x="2436481" y="3756471"/>
            <a:ext cx="4349474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99003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중견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세미나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Nov. 5,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EC6E-2FAE-48C7-9C35-F8D8AF8C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E1310-8318-BC70-1DFA-014205E5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</a:p>
          <a:p>
            <a:pPr lvl="1"/>
            <a:r>
              <a:rPr lang="en-US" altLang="ko-KR" dirty="0"/>
              <a:t>Discussion of the security implications of clocks</a:t>
            </a:r>
          </a:p>
          <a:p>
            <a:pPr lvl="2"/>
            <a:r>
              <a:rPr lang="en-US" altLang="ko-KR" dirty="0"/>
              <a:t>CFO and SFO</a:t>
            </a:r>
          </a:p>
          <a:p>
            <a:pPr lvl="1"/>
            <a:r>
              <a:rPr lang="en-US" altLang="ko-KR" dirty="0"/>
              <a:t>Two novel attacks against UWB ranging</a:t>
            </a:r>
          </a:p>
          <a:p>
            <a:pPr lvl="2"/>
            <a:r>
              <a:rPr lang="en-US" altLang="ko-KR" dirty="0"/>
              <a:t>Mix-Down (MD) attack</a:t>
            </a:r>
          </a:p>
          <a:p>
            <a:pPr lvl="2"/>
            <a:r>
              <a:rPr lang="en-US" altLang="ko-KR" dirty="0"/>
              <a:t>Stretch-and-Advance (S&amp;A) attack</a:t>
            </a:r>
          </a:p>
          <a:p>
            <a:pPr lvl="1"/>
            <a:r>
              <a:rPr lang="en-US" altLang="ko-KR" dirty="0"/>
              <a:t>Practical evaluation of MD</a:t>
            </a:r>
          </a:p>
          <a:p>
            <a:pPr lvl="1"/>
            <a:r>
              <a:rPr lang="en-US" altLang="ko-KR" dirty="0"/>
              <a:t>Countermeasure against Stretch-and-Advance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7BED6-A87A-0723-7BF8-0CAF3B4B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BF35A-7F38-2661-DC98-94DC6BEA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3722887"/>
            <a:ext cx="5648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9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7D2E-9BE4-8E34-A90A-C566D74D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16EBF-4520-2424-4731-CE71326B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bounding protocols [9, 26, 45]</a:t>
            </a:r>
          </a:p>
          <a:p>
            <a:pPr lvl="1"/>
            <a:r>
              <a:rPr lang="en-US" altLang="ko-KR" dirty="0"/>
              <a:t>Practical realizations of distance bounding protocols based on wireless ranging have been proposed (e.g., based on UWB [39] or NFC [21])</a:t>
            </a:r>
          </a:p>
          <a:p>
            <a:r>
              <a:rPr lang="en-US" altLang="ko-KR" dirty="0"/>
              <a:t>Time-of-Arrival integrity</a:t>
            </a:r>
          </a:p>
          <a:p>
            <a:r>
              <a:rPr lang="en-US" altLang="ko-KR" dirty="0"/>
              <a:t>Clock imperfections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CE5A2-E692-1A82-96DE-8C9A929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B1C0D-3CAE-004F-227E-A68A7C1E6673}"/>
              </a:ext>
            </a:extLst>
          </p:cNvPr>
          <p:cNvSpPr txBox="1"/>
          <p:nvPr/>
        </p:nvSpPr>
        <p:spPr>
          <a:xfrm>
            <a:off x="284060" y="2787056"/>
            <a:ext cx="86061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[9] Stefan Brands and David </a:t>
            </a:r>
            <a:r>
              <a:rPr lang="en-US" altLang="ko-KR" sz="1400" dirty="0" err="1"/>
              <a:t>Chaum</a:t>
            </a:r>
            <a:r>
              <a:rPr lang="en-US" altLang="ko-KR" sz="1400" dirty="0"/>
              <a:t>. Distance-bounding protocols (extended abstract). In Tor </a:t>
            </a:r>
            <a:r>
              <a:rPr lang="en-US" altLang="ko-KR" sz="1400" dirty="0" err="1"/>
              <a:t>Helleseth</a:t>
            </a:r>
            <a:r>
              <a:rPr lang="en-US" altLang="ko-KR" sz="1400" dirty="0"/>
              <a:t>, editor, Advances in Cryptology - EUROCRYPT ’93,Workshop on the Theory and Application of </a:t>
            </a:r>
            <a:r>
              <a:rPr lang="en-US" altLang="ko-KR" sz="1400" dirty="0" err="1"/>
              <a:t>of</a:t>
            </a:r>
            <a:r>
              <a:rPr lang="en-US" altLang="ko-KR" sz="1400" dirty="0"/>
              <a:t> Cryptographic Techniques, </a:t>
            </a:r>
            <a:r>
              <a:rPr lang="en-US" altLang="ko-KR" sz="1400" dirty="0" err="1"/>
              <a:t>Lofthus</a:t>
            </a:r>
            <a:r>
              <a:rPr lang="en-US" altLang="ko-KR" sz="1400" dirty="0"/>
              <a:t>, Norway, May 23-27, 1993, Proceedings, volume 765 of Lecture Notes in Computer Science, pages 344–359. Springer, 1993.</a:t>
            </a:r>
          </a:p>
          <a:p>
            <a:pPr algn="l"/>
            <a:r>
              <a:rPr lang="en-US" altLang="ko-KR" sz="1400" dirty="0"/>
              <a:t>[21] Gerhard P. Hancke and Markus G. Kuhn. An </a:t>
            </a:r>
            <a:r>
              <a:rPr lang="en-US" altLang="ko-KR" sz="1400" b="1" dirty="0"/>
              <a:t>RFID</a:t>
            </a:r>
            <a:r>
              <a:rPr lang="en-US" altLang="ko-KR" sz="1400" dirty="0"/>
              <a:t> distance bounding protocol. In First International Conference on Security and Privacy for Emerging Areas in Communications Networks, </a:t>
            </a:r>
            <a:r>
              <a:rPr lang="en-US" altLang="ko-KR" sz="1400" dirty="0" err="1"/>
              <a:t>SecureComm</a:t>
            </a:r>
            <a:r>
              <a:rPr lang="en-US" altLang="ko-KR" sz="1400" dirty="0"/>
              <a:t> 2005, Athens, Greece, 5-9 September, 2005, pages 67–73. IEEE, 2005.</a:t>
            </a:r>
          </a:p>
          <a:p>
            <a:pPr algn="l"/>
            <a:r>
              <a:rPr lang="en-US" altLang="ko-KR" sz="1400" dirty="0"/>
              <a:t>[26] Marc Kuhn, Heinrich </a:t>
            </a:r>
            <a:r>
              <a:rPr lang="en-US" altLang="ko-KR" sz="1400" dirty="0" err="1"/>
              <a:t>Luecken</a:t>
            </a:r>
            <a:r>
              <a:rPr lang="en-US" altLang="ko-KR" sz="1400" dirty="0"/>
              <a:t>, and </a:t>
            </a:r>
            <a:r>
              <a:rPr lang="en-US" altLang="ko-KR" sz="1400" b="1" dirty="0"/>
              <a:t>Nils Ole </a:t>
            </a:r>
            <a:r>
              <a:rPr lang="en-US" altLang="ko-KR" sz="1400" b="1" dirty="0" err="1"/>
              <a:t>Tippenhauer</a:t>
            </a:r>
            <a:r>
              <a:rPr lang="en-US" altLang="ko-KR" sz="1400" dirty="0"/>
              <a:t>. </a:t>
            </a:r>
            <a:r>
              <a:rPr lang="en-US" altLang="ko-KR" sz="1400" b="1" dirty="0"/>
              <a:t>UWB</a:t>
            </a:r>
            <a:r>
              <a:rPr lang="en-US" altLang="ko-KR" sz="1400" dirty="0"/>
              <a:t> impulse radio based distance bounding. In 7th Workshop on Positioning Navigation and Communication, WPNC 2010, Dresden Germany, 11-12 March 2010, Proceedings, pages 28–37. IEEE, 2010.</a:t>
            </a:r>
          </a:p>
          <a:p>
            <a:pPr algn="l"/>
            <a:r>
              <a:rPr lang="en-US" altLang="ko-KR" sz="1400" dirty="0"/>
              <a:t>[39] Kasper Bonne Rasmussen and </a:t>
            </a:r>
            <a:r>
              <a:rPr lang="en-US" altLang="ko-KR" sz="1400" dirty="0" err="1"/>
              <a:t>Srdjan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Capkun</a:t>
            </a:r>
            <a:r>
              <a:rPr lang="en-US" altLang="ko-KR" sz="1400" dirty="0"/>
              <a:t>. Realization of RF distance bounding. In 19th USENIX Security </a:t>
            </a:r>
            <a:r>
              <a:rPr lang="en-US" altLang="ko-KR" sz="1400" dirty="0" err="1"/>
              <a:t>Symposium,Washington</a:t>
            </a:r>
            <a:r>
              <a:rPr lang="en-US" altLang="ko-KR" sz="1400" dirty="0"/>
              <a:t>, DC, USA, August 11-13, 2010, Proceedings, pages 389–402. USENIX Association, 2010.</a:t>
            </a:r>
          </a:p>
          <a:p>
            <a:pPr algn="l"/>
            <a:r>
              <a:rPr lang="en-US" altLang="ko-KR" sz="1400" dirty="0"/>
              <a:t>[45] </a:t>
            </a:r>
            <a:r>
              <a:rPr lang="en-US" altLang="ko-KR" sz="1400" b="1" dirty="0"/>
              <a:t>Nils Ole </a:t>
            </a:r>
            <a:r>
              <a:rPr lang="en-US" altLang="ko-KR" sz="1400" b="1" dirty="0" err="1"/>
              <a:t>Tippenhauer</a:t>
            </a:r>
            <a:r>
              <a:rPr lang="en-US" altLang="ko-KR" sz="1400" dirty="0"/>
              <a:t>, Heinrich </a:t>
            </a:r>
            <a:r>
              <a:rPr lang="en-US" altLang="ko-KR" sz="1400" dirty="0" err="1"/>
              <a:t>Luecken</a:t>
            </a:r>
            <a:r>
              <a:rPr lang="en-US" altLang="ko-KR" sz="1400" dirty="0"/>
              <a:t>, Marc Kuhn, and </a:t>
            </a:r>
            <a:r>
              <a:rPr lang="en-US" altLang="ko-KR" sz="1400" b="1" dirty="0" err="1"/>
              <a:t>Srdjan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Capkun</a:t>
            </a:r>
            <a:r>
              <a:rPr lang="en-US" altLang="ko-KR" sz="1400" dirty="0"/>
              <a:t>. </a:t>
            </a:r>
            <a:r>
              <a:rPr lang="en-US" altLang="ko-KR" sz="1400" b="1" dirty="0"/>
              <a:t>UWB</a:t>
            </a:r>
            <a:r>
              <a:rPr lang="en-US" altLang="ko-KR" sz="1400" dirty="0"/>
              <a:t> rapid-bit-exchange system for distance bounding. In Proceedings of the 8th ACM Conference on Security &amp; Privacy in Wireless and Mobile Networks, New York, NY, USA, June 22-26, 2015, pages 2:1–2:12. ACM, 2015.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459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C61A-A166-4D1B-991E-6A54184B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6BAE6-DE83-4374-B0AE-AF33B4AC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Physical-layer attacks</a:t>
            </a:r>
          </a:p>
          <a:p>
            <a:pPr lvl="1"/>
            <a:r>
              <a:rPr lang="en-US" altLang="ko-KR" dirty="0"/>
              <a:t>Ghost Peak [27]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4011E-6EB9-402E-838F-515253D0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B0EB3-D252-10B3-4055-9316E602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87" y="717788"/>
            <a:ext cx="3963360" cy="5665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86390-8CDF-B034-76CA-0BB962F0094E}"/>
              </a:ext>
            </a:extLst>
          </p:cNvPr>
          <p:cNvSpPr txBox="1"/>
          <p:nvPr/>
        </p:nvSpPr>
        <p:spPr>
          <a:xfrm>
            <a:off x="341364" y="3528719"/>
            <a:ext cx="4608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[27] Patrick Leu, Giovanni </a:t>
            </a:r>
            <a:r>
              <a:rPr lang="en-US" altLang="ko-KR" dirty="0" err="1"/>
              <a:t>Camurati</a:t>
            </a:r>
            <a:r>
              <a:rPr lang="en-US" altLang="ko-KR" dirty="0"/>
              <a:t>, Alexander Heinrich, Marc </a:t>
            </a:r>
            <a:r>
              <a:rPr lang="en-US" altLang="ko-KR" dirty="0" err="1"/>
              <a:t>Roeschlin</a:t>
            </a:r>
            <a:r>
              <a:rPr lang="en-US" altLang="ko-KR" dirty="0"/>
              <a:t>, Claudio </a:t>
            </a:r>
            <a:r>
              <a:rPr lang="en-US" altLang="ko-KR" dirty="0" err="1"/>
              <a:t>Anliker</a:t>
            </a:r>
            <a:r>
              <a:rPr lang="en-US" altLang="ko-KR" dirty="0"/>
              <a:t>, Matthias </a:t>
            </a:r>
            <a:r>
              <a:rPr lang="en-US" altLang="ko-KR" dirty="0" err="1"/>
              <a:t>Hollick</a:t>
            </a:r>
            <a:r>
              <a:rPr lang="en-US" altLang="ko-KR" dirty="0"/>
              <a:t>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and </a:t>
            </a:r>
            <a:r>
              <a:rPr lang="en-US" altLang="ko-KR" dirty="0" err="1"/>
              <a:t>Jiska</a:t>
            </a:r>
            <a:r>
              <a:rPr lang="en-US" altLang="ko-KR" dirty="0"/>
              <a:t> Classen. </a:t>
            </a:r>
            <a:r>
              <a:rPr lang="en-US" altLang="ko-KR" b="1" dirty="0"/>
              <a:t>Ghost peak: Practical</a:t>
            </a:r>
          </a:p>
          <a:p>
            <a:r>
              <a:rPr lang="en-US" altLang="ko-KR" b="1" dirty="0"/>
              <a:t>distance reduction attacks against HRP UWB ranging</a:t>
            </a:r>
            <a:r>
              <a:rPr lang="en-US" altLang="ko-KR" dirty="0"/>
              <a:t>. In 31st USENIX Security Symposium (USENIX Security 22), pages 1343–1359, 2022.</a:t>
            </a:r>
          </a:p>
        </p:txBody>
      </p:sp>
    </p:spTree>
    <p:extLst>
      <p:ext uri="{BB962C8B-B14F-4D97-AF65-F5344CB8AC3E}">
        <p14:creationId xmlns:p14="http://schemas.microsoft.com/office/powerpoint/2010/main" val="164113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C61A-A166-4D1B-991E-6A54184B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6BAE6-DE83-4374-B0AE-AF33B4AC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Physical-layer attacks</a:t>
            </a:r>
          </a:p>
          <a:p>
            <a:pPr lvl="1"/>
            <a:r>
              <a:rPr lang="en-US" altLang="ko-KR" dirty="0"/>
              <a:t>Cicada [34, 35]</a:t>
            </a:r>
          </a:p>
          <a:p>
            <a:pPr lvl="1"/>
            <a:r>
              <a:rPr lang="en-US" altLang="ko-KR" dirty="0"/>
              <a:t>Early-Detect/</a:t>
            </a:r>
            <a:r>
              <a:rPr lang="en-US" altLang="ko-KR" dirty="0" err="1"/>
              <a:t>LateCommit</a:t>
            </a:r>
            <a:r>
              <a:rPr lang="en-US" altLang="ko-KR" dirty="0"/>
              <a:t> [33] 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4011E-6EB9-402E-838F-515253D0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86390-8CDF-B034-76CA-0BB962F0094E}"/>
              </a:ext>
            </a:extLst>
          </p:cNvPr>
          <p:cNvSpPr txBox="1"/>
          <p:nvPr/>
        </p:nvSpPr>
        <p:spPr>
          <a:xfrm>
            <a:off x="341364" y="4631155"/>
            <a:ext cx="8715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[33] Marcin </a:t>
            </a:r>
            <a:r>
              <a:rPr lang="en-US" altLang="ko-KR" sz="1400" dirty="0" err="1"/>
              <a:t>Poturalski</a:t>
            </a:r>
            <a:r>
              <a:rPr lang="en-US" altLang="ko-KR" sz="1400" dirty="0"/>
              <a:t>, Manuel </a:t>
            </a:r>
            <a:r>
              <a:rPr lang="en-US" altLang="ko-KR" sz="1400" dirty="0" err="1"/>
              <a:t>Flury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Panos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Papadimitratos</a:t>
            </a:r>
            <a:r>
              <a:rPr lang="en-US" altLang="ko-KR" sz="1400" dirty="0"/>
              <a:t>, Jean-Pierre </a:t>
            </a:r>
            <a:r>
              <a:rPr lang="en-US" altLang="ko-KR" sz="1400" dirty="0" err="1"/>
              <a:t>Hubaux</a:t>
            </a:r>
            <a:r>
              <a:rPr lang="en-US" altLang="ko-KR" sz="1400" dirty="0"/>
              <a:t>, and Jean-Yves Le </a:t>
            </a:r>
            <a:r>
              <a:rPr lang="en-US" altLang="ko-KR" sz="1400" dirty="0" err="1"/>
              <a:t>Boudec</a:t>
            </a:r>
            <a:r>
              <a:rPr lang="en-US" altLang="ko-KR" sz="1400" dirty="0"/>
              <a:t>. </a:t>
            </a:r>
            <a:r>
              <a:rPr lang="en-US" altLang="ko-KR" sz="1400" b="1" dirty="0"/>
              <a:t>Distance bounding with IEEE 802.15.4a: Attacks and countermeasures</a:t>
            </a:r>
            <a:r>
              <a:rPr lang="en-US" altLang="ko-KR" sz="1400" dirty="0"/>
              <a:t>. IEEE Trans. </a:t>
            </a:r>
            <a:r>
              <a:rPr lang="en-US" altLang="ko-KR" sz="1400" dirty="0" err="1"/>
              <a:t>Wirel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., 10(4):1334–1344, 2011.</a:t>
            </a:r>
          </a:p>
          <a:p>
            <a:r>
              <a:rPr lang="en-US" altLang="ko-KR" sz="1400" dirty="0"/>
              <a:t>[34] Marcin </a:t>
            </a:r>
            <a:r>
              <a:rPr lang="en-US" altLang="ko-KR" sz="1400" dirty="0" err="1"/>
              <a:t>Poturalski</a:t>
            </a:r>
            <a:r>
              <a:rPr lang="en-US" altLang="ko-KR" sz="1400" dirty="0"/>
              <a:t>, Manuel </a:t>
            </a:r>
            <a:r>
              <a:rPr lang="en-US" altLang="ko-KR" sz="1400" dirty="0" err="1"/>
              <a:t>Flury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Panos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Papadimitratos</a:t>
            </a:r>
            <a:r>
              <a:rPr lang="en-US" altLang="ko-KR" sz="1400" dirty="0"/>
              <a:t>, Jean-Pierre </a:t>
            </a:r>
            <a:r>
              <a:rPr lang="en-US" altLang="ko-KR" sz="1400" dirty="0" err="1"/>
              <a:t>Hubaux</a:t>
            </a:r>
            <a:r>
              <a:rPr lang="en-US" altLang="ko-KR" sz="1400" dirty="0"/>
              <a:t>, and Jean-Yves Le </a:t>
            </a:r>
            <a:r>
              <a:rPr lang="en-US" altLang="ko-KR" sz="1400" dirty="0" err="1"/>
              <a:t>Boudec</a:t>
            </a:r>
            <a:r>
              <a:rPr lang="en-US" altLang="ko-KR" sz="1400" dirty="0"/>
              <a:t>. </a:t>
            </a:r>
            <a:r>
              <a:rPr lang="en-US" altLang="ko-KR" sz="1400" b="1" dirty="0"/>
              <a:t>On secure and precise IR-UWB ranging</a:t>
            </a:r>
            <a:r>
              <a:rPr lang="en-US" altLang="ko-KR" sz="1400" dirty="0"/>
              <a:t>. IEEE </a:t>
            </a:r>
            <a:r>
              <a:rPr lang="en-US" altLang="ko-KR" sz="1400" dirty="0" err="1"/>
              <a:t>Trans.Wirel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., 11(3):1087–1099, 2012.</a:t>
            </a:r>
          </a:p>
          <a:p>
            <a:r>
              <a:rPr lang="en-US" altLang="ko-KR" sz="1400" dirty="0"/>
              <a:t>[35] Marcin </a:t>
            </a:r>
            <a:r>
              <a:rPr lang="en-US" altLang="ko-KR" sz="1400" dirty="0" err="1"/>
              <a:t>Poturalski</a:t>
            </a:r>
            <a:r>
              <a:rPr lang="en-US" altLang="ko-KR" sz="1400" dirty="0"/>
              <a:t>, Manuel </a:t>
            </a:r>
            <a:r>
              <a:rPr lang="en-US" altLang="ko-KR" sz="1400" dirty="0" err="1"/>
              <a:t>Flury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Panos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Papadimitratos</a:t>
            </a:r>
            <a:r>
              <a:rPr lang="en-US" altLang="ko-KR" sz="1400" dirty="0"/>
              <a:t>, Jean-Pierre </a:t>
            </a:r>
            <a:r>
              <a:rPr lang="en-US" altLang="ko-KR" sz="1400" dirty="0" err="1"/>
              <a:t>Hubaux</a:t>
            </a:r>
            <a:r>
              <a:rPr lang="en-US" altLang="ko-KR" sz="1400" dirty="0"/>
              <a:t>, and Jean-Yves Le </a:t>
            </a:r>
            <a:r>
              <a:rPr lang="en-US" altLang="ko-KR" sz="1400" dirty="0" err="1"/>
              <a:t>Boudec</a:t>
            </a:r>
            <a:r>
              <a:rPr lang="en-US" altLang="ko-KR" sz="1400" dirty="0"/>
              <a:t>. </a:t>
            </a:r>
            <a:r>
              <a:rPr lang="en-US" altLang="ko-KR" sz="1400" b="1" dirty="0"/>
              <a:t>The cicada attack: Degradation and denial of service in </a:t>
            </a:r>
            <a:r>
              <a:rPr lang="en-US" altLang="ko-KR" sz="1400" b="1" dirty="0" err="1"/>
              <a:t>ir</a:t>
            </a:r>
            <a:r>
              <a:rPr lang="en-US" altLang="ko-KR" sz="1400" b="1" dirty="0"/>
              <a:t> ranging</a:t>
            </a:r>
            <a:r>
              <a:rPr lang="en-US" altLang="ko-KR" sz="1400" dirty="0"/>
              <a:t>. In 2010 IEEE International Conference on Ultra-Wideband, volume 2, pages 1–4, 2010.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A65B8-D99F-A767-7837-26174843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4070"/>
            <a:ext cx="2592431" cy="2181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F87D44-DFCC-378E-4FD4-3D30596A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67" y="2006683"/>
            <a:ext cx="2932317" cy="24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7D2E-9BE4-8E34-A90A-C566D74D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16EBF-4520-2424-4731-CE71326B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Time-of-Arrival integrity</a:t>
            </a:r>
          </a:p>
          <a:p>
            <a:pPr lvl="1"/>
            <a:r>
              <a:rPr lang="en-US" altLang="ko-KR" dirty="0"/>
              <a:t>Message Time-of-Arrival Codes (MTACs) [28]</a:t>
            </a:r>
          </a:p>
          <a:p>
            <a:r>
              <a:rPr lang="en-US" altLang="ko-KR" dirty="0"/>
              <a:t>Clock imperfections</a:t>
            </a:r>
          </a:p>
          <a:p>
            <a:pPr lvl="1"/>
            <a:r>
              <a:rPr lang="en-US" altLang="ko-KR" dirty="0"/>
              <a:t>Compensation techniques [13, 31]</a:t>
            </a:r>
          </a:p>
          <a:p>
            <a:pPr lvl="1"/>
            <a:r>
              <a:rPr lang="en-US" altLang="ko-KR" dirty="0"/>
              <a:t>Formulas described in 802.15.4z [3, 4] – standards</a:t>
            </a:r>
          </a:p>
          <a:p>
            <a:pPr lvl="1"/>
            <a:r>
              <a:rPr lang="en-US" altLang="ko-KR" dirty="0"/>
              <a:t>Algorithms for secure time synchronization [16]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CE5A2-E692-1A82-96DE-8C9A929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B1C0D-3CAE-004F-227E-A68A7C1E6673}"/>
              </a:ext>
            </a:extLst>
          </p:cNvPr>
          <p:cNvSpPr txBox="1"/>
          <p:nvPr/>
        </p:nvSpPr>
        <p:spPr>
          <a:xfrm>
            <a:off x="284060" y="3573016"/>
            <a:ext cx="86061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[13] Igor </a:t>
            </a:r>
            <a:r>
              <a:rPr lang="en-US" altLang="ko-KR" sz="1400" dirty="0" err="1"/>
              <a:t>Dotlic</a:t>
            </a:r>
            <a:r>
              <a:rPr lang="en-US" altLang="ko-KR" sz="1400" dirty="0"/>
              <a:t>, Andrew Connell, and Michael McLaughlin. </a:t>
            </a:r>
            <a:r>
              <a:rPr lang="en-US" altLang="ko-KR" sz="1400" b="1" dirty="0"/>
              <a:t>Ranging methods utilizing carrier frequency offset estimation</a:t>
            </a:r>
            <a:r>
              <a:rPr lang="en-US" altLang="ko-KR" sz="1400" dirty="0"/>
              <a:t>. In 15thWorkshop on Positioning, Navigation and Communications, WPNC 2018, Bremen, Germany, October 25-26, 2018, pages 1–6. IEEE, 2018.</a:t>
            </a:r>
          </a:p>
          <a:p>
            <a:pPr algn="l"/>
            <a:r>
              <a:rPr lang="en-US" altLang="ko-KR" sz="1400" dirty="0"/>
              <a:t>[28] Patrick Leu, Mridula Singh, Marc </a:t>
            </a:r>
            <a:r>
              <a:rPr lang="en-US" altLang="ko-KR" sz="1400" dirty="0" err="1"/>
              <a:t>Roeschlin</a:t>
            </a:r>
            <a:r>
              <a:rPr lang="en-US" altLang="ko-KR" sz="1400" dirty="0"/>
              <a:t>, Kenneth G. Paterson, and </a:t>
            </a:r>
            <a:r>
              <a:rPr lang="en-US" altLang="ko-KR" sz="1400" b="1" dirty="0" err="1"/>
              <a:t>Srdjan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Capkun</a:t>
            </a:r>
            <a:r>
              <a:rPr lang="en-US" altLang="ko-KR" sz="1400" dirty="0"/>
              <a:t>. Message time of arrival codes: A fundamental primitive for secure distance measurement. In 2020 IEEE Symposium on Security and Privacy, SP 2020, San Francisco, CA, USA, May 18-21, 2020, pages 500–516. IEEE, 2020.</a:t>
            </a:r>
          </a:p>
          <a:p>
            <a:pPr algn="l"/>
            <a:r>
              <a:rPr lang="en-US" altLang="ko-KR" sz="1400" dirty="0"/>
              <a:t>[16] Saurabh </a:t>
            </a:r>
            <a:r>
              <a:rPr lang="en-US" altLang="ko-KR" sz="1400" dirty="0" err="1"/>
              <a:t>Ganeriwal</a:t>
            </a:r>
            <a:r>
              <a:rPr lang="en-US" altLang="ko-KR" sz="1400" dirty="0"/>
              <a:t>, Christina </a:t>
            </a:r>
            <a:r>
              <a:rPr lang="en-US" altLang="ko-KR" sz="1400" dirty="0" err="1"/>
              <a:t>Pöpper</a:t>
            </a:r>
            <a:r>
              <a:rPr lang="en-US" altLang="ko-KR" sz="1400" dirty="0"/>
              <a:t>, </a:t>
            </a:r>
            <a:r>
              <a:rPr lang="en-US" altLang="ko-KR" sz="1400" b="1" dirty="0" err="1"/>
              <a:t>Srdjan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Capkun</a:t>
            </a:r>
            <a:r>
              <a:rPr lang="en-US" altLang="ko-KR" sz="1400" dirty="0"/>
              <a:t>, and Mani B. Srivastava. Secure time synchronization in sensor networks. ACM Trans. Inf. Syst. </a:t>
            </a:r>
            <a:r>
              <a:rPr lang="en-US" altLang="ko-KR" sz="1400" dirty="0" err="1"/>
              <a:t>Secur</a:t>
            </a:r>
            <a:r>
              <a:rPr lang="en-US" altLang="ko-KR" sz="1400" dirty="0"/>
              <a:t>., 11(4):23:1–23:35, 2008.</a:t>
            </a:r>
          </a:p>
          <a:p>
            <a:pPr algn="l"/>
            <a:r>
              <a:rPr lang="en-US" altLang="ko-KR" sz="1400" dirty="0"/>
              <a:t>[31] Dries </a:t>
            </a:r>
            <a:r>
              <a:rPr lang="en-US" altLang="ko-KR" sz="1400" dirty="0" err="1"/>
              <a:t>Neirynck</a:t>
            </a:r>
            <a:r>
              <a:rPr lang="en-US" altLang="ko-KR" sz="1400" dirty="0"/>
              <a:t>, Eric Luk, and Michael McLaughlin. An alternative </a:t>
            </a:r>
            <a:r>
              <a:rPr lang="en-US" altLang="ko-KR" sz="1400" b="1" dirty="0"/>
              <a:t>double-sided two-way ranging </a:t>
            </a:r>
            <a:r>
              <a:rPr lang="en-US" altLang="ko-KR" sz="1400" dirty="0"/>
              <a:t>method. In 13th Workshop on Positioning, Navigation and Communications, WPNC 2016, Bremen, Germany, October 19-20, 2016, pages 1–4. IEEE, 2016.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71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7D35-19A3-425F-94F5-B48F93E4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2363A-BC2C-4083-BD20-D3F740A2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UWB Secure Ranging</a:t>
            </a:r>
          </a:p>
          <a:p>
            <a:pPr lvl="1"/>
            <a:r>
              <a:rPr lang="en-US" altLang="ko-KR" dirty="0"/>
              <a:t>LRP and HRP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Two-Way ranging</a:t>
            </a:r>
          </a:p>
          <a:p>
            <a:pPr lvl="2"/>
            <a:r>
              <a:rPr lang="en-US" altLang="ko-KR" dirty="0"/>
              <a:t>Single-Sided Two-Way Ranging (SS-TWR)</a:t>
            </a:r>
          </a:p>
          <a:p>
            <a:pPr lvl="2"/>
            <a:r>
              <a:rPr lang="en-US" altLang="ko-KR" dirty="0"/>
              <a:t>Double-Sided Two-Way Ranging (DS-TWR)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E3B2C-5D80-42CA-9F67-761148F3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B863F-B467-8605-9EC1-A7F8A7EF5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9" b="42737"/>
          <a:stretch/>
        </p:blipFill>
        <p:spPr>
          <a:xfrm>
            <a:off x="3491880" y="1196752"/>
            <a:ext cx="4827801" cy="1206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FE4CC1-172D-8594-51DF-9C8EB9EB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3236256"/>
            <a:ext cx="5762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83297-0D8A-A629-89E1-20495D2F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BE988-D46C-AD70-EDA7-C5F2DD22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802.15.4ab</a:t>
            </a:r>
          </a:p>
          <a:p>
            <a:pPr lvl="1"/>
            <a:r>
              <a:rPr lang="en-US" altLang="ko-KR" dirty="0"/>
              <a:t>Apple proposed Narrowband-Assisted Multi-Millisecond Ultra-Wide Band (NBA-MMS-UWB) ranging [14]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72E53-2556-DA54-5E9C-87E55459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03FDD-7913-1D4F-4EB0-D16D253E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16832"/>
            <a:ext cx="4608512" cy="4039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40403-9D98-41F2-AC72-EF3517B5EFE1}"/>
              </a:ext>
            </a:extLst>
          </p:cNvPr>
          <p:cNvSpPr txBox="1"/>
          <p:nvPr/>
        </p:nvSpPr>
        <p:spPr>
          <a:xfrm>
            <a:off x="179512" y="5873992"/>
            <a:ext cx="8715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[14] </a:t>
            </a:r>
            <a:r>
              <a:rPr lang="en-US" altLang="ko-KR" sz="1400" dirty="0" err="1"/>
              <a:t>Ersen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Ekrem</a:t>
            </a:r>
            <a:r>
              <a:rPr lang="en-US" altLang="ko-KR" sz="1400" dirty="0"/>
              <a:t>, Apple inc. More on NBA-MMS. </a:t>
            </a:r>
            <a:r>
              <a:rPr lang="en-US" altLang="ko-KR" sz="1400" dirty="0">
                <a:hlinkClick r:id="rId3"/>
              </a:rPr>
              <a:t>https://mentor.ieee.org/802.15/dcn/21/15-21-0593-00-04ab-more-on-nba-mms.pptx</a:t>
            </a:r>
            <a:r>
              <a:rPr lang="en-US" altLang="ko-KR" sz="1400" dirty="0"/>
              <a:t>. Accessed 2022-10-11.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08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7482C-F530-805B-B467-9C81137C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C7981-6616-92EC-B7E7-E6049F90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Threat Model </a:t>
            </a:r>
          </a:p>
          <a:p>
            <a:pPr lvl="1"/>
            <a:r>
              <a:rPr lang="en-US" altLang="ko-KR" dirty="0" err="1"/>
              <a:t>Dolev</a:t>
            </a:r>
            <a:r>
              <a:rPr lang="en-US" altLang="ko-KR" dirty="0"/>
              <a:t>-Yao model</a:t>
            </a:r>
          </a:p>
          <a:p>
            <a:pPr lvl="2"/>
            <a:r>
              <a:rPr lang="en-US" altLang="ko-KR" dirty="0"/>
              <a:t>Attacker controls the wireless channel and can manipulate, block, inject, and eavesdrop on all wireless signals</a:t>
            </a:r>
          </a:p>
          <a:p>
            <a:pPr lvl="1"/>
            <a:r>
              <a:rPr lang="en-US" altLang="ko-KR" dirty="0" err="1"/>
              <a:t>Kerckhoff’s</a:t>
            </a:r>
            <a:r>
              <a:rPr lang="en-US" altLang="ko-KR" dirty="0"/>
              <a:t> principle</a:t>
            </a:r>
          </a:p>
          <a:p>
            <a:pPr lvl="2"/>
            <a:r>
              <a:rPr lang="en-US" altLang="ko-KR" dirty="0"/>
              <a:t>Attacker knows everything about the victim’s devices except their cryptographic secrets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B394F-BBDF-EA86-AD88-1576A3A5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5BD7-149B-BE56-23C9-14E9DD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F858B-2175-70B2-AEB9-C6904460C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General Idea</a:t>
                </a:r>
              </a:p>
              <a:p>
                <a:pPr lvl="1"/>
                <a:r>
                  <a:rPr lang="en-US" altLang="ko-KR" dirty="0"/>
                  <a:t>In SS-TWR, the attacker uses relative clock drift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𝑟𝑒𝑠𝑝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measured by the initiator denotes the relative drift between the clocks of the two device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F858B-2175-70B2-AEB9-C6904460C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38DF8-006B-4F35-03FF-8D4F718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D7DEFD-46F5-36F8-BC6E-A99371029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4"/>
          <a:stretch/>
        </p:blipFill>
        <p:spPr>
          <a:xfrm>
            <a:off x="1214934" y="1700808"/>
            <a:ext cx="6714132" cy="3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5BD7-149B-BE56-23C9-14E9DD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F858B-2175-70B2-AEB9-C6904460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Idea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can express the result of the attack as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38DF8-006B-4F35-03FF-8D4F718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CD02CB-9605-8818-CE9E-C2ACA910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5335013"/>
            <a:ext cx="5105400" cy="75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20D6F-B23E-744A-FAD5-91862D14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0" y="1327875"/>
            <a:ext cx="7496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06A23-89E5-079B-32EE-5186A97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Authors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E913C-9AC9-54ED-DB9B-C186D6A2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Claudio </a:t>
            </a:r>
            <a:r>
              <a:rPr lang="en-US" altLang="ko-KR" dirty="0" err="1"/>
              <a:t>Anliker</a:t>
            </a:r>
            <a:endParaRPr lang="en-US" altLang="ko-KR" dirty="0"/>
          </a:p>
          <a:p>
            <a:pPr lvl="1"/>
            <a:r>
              <a:rPr lang="en-US" altLang="ko-KR" dirty="0"/>
              <a:t>Ph.D. student in System Security Group, ETH Zurich</a:t>
            </a:r>
          </a:p>
          <a:p>
            <a:r>
              <a:rPr lang="en-US" altLang="ko-KR" dirty="0"/>
              <a:t>Publications</a:t>
            </a:r>
          </a:p>
          <a:p>
            <a:pPr lvl="1"/>
            <a:r>
              <a:rPr lang="en-US" altLang="ko-KR" dirty="0"/>
              <a:t>Patrick Leu, Giovanni </a:t>
            </a:r>
            <a:r>
              <a:rPr lang="en-US" altLang="ko-KR" dirty="0" err="1"/>
              <a:t>Camurati</a:t>
            </a:r>
            <a:r>
              <a:rPr lang="en-US" altLang="ko-KR" dirty="0"/>
              <a:t>, Alexander Heinrich, Marc </a:t>
            </a:r>
            <a:r>
              <a:rPr lang="en-US" altLang="ko-KR" dirty="0" err="1"/>
              <a:t>Roeschlin</a:t>
            </a:r>
            <a:r>
              <a:rPr lang="en-US" altLang="ko-KR" dirty="0"/>
              <a:t>, Claudio </a:t>
            </a:r>
            <a:r>
              <a:rPr lang="en-US" altLang="ko-KR" dirty="0" err="1"/>
              <a:t>Anliker</a:t>
            </a:r>
            <a:r>
              <a:rPr lang="en-US" altLang="ko-KR" dirty="0"/>
              <a:t>, Matthias </a:t>
            </a:r>
            <a:r>
              <a:rPr lang="en-US" altLang="ko-KR" dirty="0" err="1"/>
              <a:t>Hollick</a:t>
            </a:r>
            <a:r>
              <a:rPr lang="en-US" altLang="ko-KR" dirty="0"/>
              <a:t>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</a:t>
            </a:r>
            <a:r>
              <a:rPr lang="en-US" altLang="ko-KR" dirty="0" err="1"/>
              <a:t>Jiska</a:t>
            </a:r>
            <a:r>
              <a:rPr lang="en-US" altLang="ko-KR" dirty="0"/>
              <a:t> Classen, Ghost Peak: Practical Distance Reduction Attacks Against HRP UWB Ranging. USENIX Security Symposium 2022: 1343-1359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353DE-29CA-6280-4035-DB85BDD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4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5BD7-149B-BE56-23C9-14E9DD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F858B-2175-70B2-AEB9-C6904460C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Experimental Evaluation</a:t>
                </a:r>
              </a:p>
              <a:p>
                <a:pPr lvl="1"/>
                <a:r>
                  <a:rPr lang="en-US" altLang="ko-KR" dirty="0"/>
                  <a:t>Attacker: We implement our attack with a simple analog circuit consisting of off-the-shelf RF components</a:t>
                </a:r>
              </a:p>
              <a:p>
                <a:pPr lvl="2"/>
                <a:r>
                  <a:rPr lang="en-US" altLang="ko-KR" dirty="0"/>
                  <a:t>A mixer to convert it down to an intermediate frequency of 1.6 GHz, and another mixer to convert it up to the shifted carrier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F858B-2175-70B2-AEB9-C6904460C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692" r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38DF8-006B-4F35-03FF-8D4F718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93911A-131B-B370-5577-0809EB25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45" y="2621652"/>
            <a:ext cx="4469680" cy="3721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804B3-A61B-B986-1691-4B2085C806C9}"/>
              </a:ext>
            </a:extLst>
          </p:cNvPr>
          <p:cNvSpPr txBox="1"/>
          <p:nvPr/>
        </p:nvSpPr>
        <p:spPr>
          <a:xfrm>
            <a:off x="161258" y="2924944"/>
            <a:ext cx="4375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MD attacker is built of simple off-the-shelf components and two software-defined radios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Two Qorvo DWM3000EVB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SDK [18]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5BD7-149B-BE56-23C9-14E9DD1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F858B-2175-70B2-AEB9-C6904460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Experimental Evaluation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38DF8-006B-4F35-03FF-8D4F718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57B96B-35ED-BED5-5CB8-0E8A5E09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3" y="1371780"/>
            <a:ext cx="3934256" cy="3096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A6A267-D2B9-3ADC-7175-F4E7285C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03" y="1340768"/>
            <a:ext cx="4029952" cy="3744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21DB7C-94E4-97C3-F61E-B83B8AB2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5" y="4674632"/>
            <a:ext cx="3590727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7AEB-ABC4-6AB8-33D7-F6F19884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Mix-Down Attack (MD)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8F10B-E231-3D57-5723-D96DBD1F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Mix-Down</a:t>
            </a:r>
          </a:p>
          <a:p>
            <a:pPr lvl="1"/>
            <a:r>
              <a:rPr lang="en-US" altLang="ko-KR" b="1" dirty="0"/>
              <a:t>Impact</a:t>
            </a:r>
            <a:r>
              <a:rPr lang="en-US" altLang="ko-KR" dirty="0"/>
              <a:t>: Mix-Down only affects Single-Sided Two-Way Ranging (SS-TWR)</a:t>
            </a:r>
          </a:p>
          <a:p>
            <a:pPr lvl="2"/>
            <a:r>
              <a:rPr lang="en-US" altLang="ko-KR" dirty="0"/>
              <a:t>Most (security-sensitive) applications use Double-Sided Two-Way Ranging</a:t>
            </a:r>
          </a:p>
          <a:p>
            <a:pPr lvl="2"/>
            <a:r>
              <a:rPr lang="en-US" altLang="ko-KR" dirty="0"/>
              <a:t>But: The upcoming standard IEEE 802.15.4ab seems to use SS-TWR as a default</a:t>
            </a:r>
          </a:p>
          <a:p>
            <a:pPr lvl="1"/>
            <a:r>
              <a:rPr lang="en-US" altLang="ko-KR" b="1" dirty="0"/>
              <a:t>Countermeasures</a:t>
            </a:r>
            <a:r>
              <a:rPr lang="en-US" altLang="ko-KR" dirty="0"/>
              <a:t>: No silver bulletin sight</a:t>
            </a:r>
          </a:p>
          <a:p>
            <a:pPr lvl="2"/>
            <a:r>
              <a:rPr lang="en-US" altLang="ko-KR" dirty="0"/>
              <a:t>The carrier frequency cannot be cryptographically protected</a:t>
            </a:r>
          </a:p>
          <a:p>
            <a:pPr lvl="2"/>
            <a:r>
              <a:rPr lang="en-US" altLang="ko-KR" dirty="0"/>
              <a:t>Clocks drift naturally, e.g., due to changes in temperature </a:t>
            </a:r>
          </a:p>
          <a:p>
            <a:pPr lvl="2"/>
            <a:r>
              <a:rPr lang="en-US" altLang="ko-KR" dirty="0"/>
              <a:t>Exchanging clock drift estimations? Attacker can manipulate clock speeds in both directions </a:t>
            </a:r>
          </a:p>
          <a:p>
            <a:pPr lvl="1"/>
            <a:r>
              <a:rPr lang="en-US" altLang="ko-KR" b="1" dirty="0"/>
              <a:t>Alternative</a:t>
            </a:r>
            <a:r>
              <a:rPr lang="en-US" altLang="ko-KR" dirty="0"/>
              <a:t>: Double-Sided Two-Way Ranging (but beware of Stretch-and-Advance!)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9D420-A614-0FE5-5B48-B17FD030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4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588F-CA0F-7A1C-6B62-AE91358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Stretch-and-Advance (S&amp;A)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8B921-6775-DCD0-0FA8-B979EE88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Idea</a:t>
            </a:r>
          </a:p>
          <a:p>
            <a:pPr lvl="1"/>
            <a:r>
              <a:rPr lang="en-US" altLang="ko-KR" dirty="0"/>
              <a:t>Attacker injects a specially crafted ranging message, which is advanced</a:t>
            </a:r>
            <a:br>
              <a:rPr lang="en-US" altLang="ko-KR" dirty="0"/>
            </a:br>
            <a:r>
              <a:rPr lang="en-US" altLang="ko-KR" dirty="0"/>
              <a:t>(i.e., it reaches the receiver before the genuine one) and stretched in time</a:t>
            </a:r>
          </a:p>
          <a:p>
            <a:pPr lvl="1"/>
            <a:r>
              <a:rPr lang="en-US" altLang="ko-KR" dirty="0"/>
              <a:t>Because of the stretching, the attacker gains enough time to learn and replay the unpredictable RIF bits from the legitimate transmitter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NBA-MMS-UWB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0F73A-C1F9-94A3-8A7C-CEAEB3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E32C7-54E5-85C3-5595-075EE95F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429000"/>
            <a:ext cx="5554563" cy="29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7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588F-CA0F-7A1C-6B62-AE91358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Stretch-and-Advance (S&amp;A)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88B921-6775-DCD0-0FA8-B979EE88F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Attack Description</a:t>
                </a:r>
              </a:p>
              <a:p>
                <a:pPr lvl="1"/>
                <a:r>
                  <a:rPr lang="en-US" altLang="ko-KR" dirty="0"/>
                  <a:t>The attacker constructs m′ by first generating the NB and RSF</a:t>
                </a:r>
              </a:p>
              <a:p>
                <a:pPr lvl="2"/>
                <a:r>
                  <a:rPr lang="en-US" altLang="ko-KR" dirty="0"/>
                  <a:t>These parts to be deterministic</a:t>
                </a:r>
              </a:p>
              <a:p>
                <a:pPr lvl="1"/>
                <a:r>
                  <a:rPr lang="en-US" altLang="ko-KR" dirty="0"/>
                  <a:t>The attacker uses a clock with an artificial drift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 altLang="ko-KR" dirty="0"/>
                  <a:t> in the process</a:t>
                </a:r>
              </a:p>
              <a:p>
                <a:pPr lvl="1"/>
                <a:r>
                  <a:rPr lang="en-US" altLang="ko-KR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𝑟𝑒𝑝𝑙𝑎𝑦</m:t>
                        </m:r>
                      </m:sub>
                    </m:sSub>
                  </m:oMath>
                </a14:m>
                <a:r>
                  <a:rPr lang="en-US" altLang="ko-KR" dirty="0"/>
                  <a:t> on, the attacker can learn and replay the signal and data from the real message m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88B921-6775-DCD0-0FA8-B979EE88F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0F73A-C1F9-94A3-8A7C-CEAEB3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84622-0181-3819-A70D-2047F065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104287"/>
            <a:ext cx="5972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588F-CA0F-7A1C-6B62-AE91358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Stretch-and-Advance (S&amp;A)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88B921-6775-DCD0-0FA8-B979EE88F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Attack Description</a:t>
                </a:r>
              </a:p>
              <a:p>
                <a:pPr lvl="1"/>
                <a:r>
                  <a:rPr lang="en-US" altLang="ko-KR" dirty="0"/>
                  <a:t>We note that the attacker could advance m′</a:t>
                </a:r>
              </a:p>
              <a:p>
                <a:pPr lvl="1"/>
                <a:r>
                  <a:rPr lang="en-US" altLang="ko-KR" dirty="0"/>
                  <a:t>However, this additional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𝑅𝐼𝐹</m:t>
                        </m:r>
                      </m:sub>
                    </m:sSub>
                  </m:oMath>
                </a14:m>
                <a:r>
                  <a:rPr lang="en-US" altLang="ko-KR" dirty="0"/>
                  <a:t> might come at a cost: </a:t>
                </a:r>
                <a:br>
                  <a:rPr lang="en-US" altLang="ko-KR" dirty="0"/>
                </a:br>
                <a:r>
                  <a:rPr lang="en-US" altLang="ko-KR" dirty="0"/>
                  <a:t>it moves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𝑟𝑒𝑝𝑙𝑎𝑦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into the RIF, which renders the leading RIF bits unpredictable for the attacker (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BER)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88B921-6775-DCD0-0FA8-B979EE88F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0F73A-C1F9-94A3-8A7C-CEAEB3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6A4783-F59F-3EB8-D7F8-A44B1ABC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36912"/>
            <a:ext cx="6067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5AC70-4C40-AB9A-704B-92401C73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Stretch-and-Advance (S&amp;A)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E68D3-D884-F6E0-6688-9EC55899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336AF-F27F-FB58-07D7-208BC96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27623E-A422-4FBF-4726-DFFAAC3D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9107"/>
            <a:ext cx="3898379" cy="2738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2D08A-FF60-85EA-20E8-9CDA88A4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5" y="1347147"/>
            <a:ext cx="8500689" cy="27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17198-BA16-30A6-34CC-8A57E9B4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Stretch-and-Advance (S&amp;A)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40749-6821-E867-CAEE-480B79CC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Countermeasure</a:t>
            </a:r>
          </a:p>
          <a:p>
            <a:pPr lvl="1"/>
            <a:r>
              <a:rPr lang="en-US" altLang="ko-KR" dirty="0"/>
              <a:t>The countermeasure we propose prevents S&amp;A and cannot be bypassed if receivers set </a:t>
            </a:r>
            <a:r>
              <a:rPr lang="en-US" altLang="ko-KR" dirty="0" err="1"/>
              <a:t>BERmax</a:t>
            </a:r>
            <a:r>
              <a:rPr lang="en-US" altLang="ko-KR" dirty="0"/>
              <a:t> ≈0.2</a:t>
            </a:r>
          </a:p>
          <a:p>
            <a:pPr lvl="1"/>
            <a:r>
              <a:rPr lang="en-US" altLang="ko-KR" dirty="0"/>
              <a:t>We require their integrity to be cryptographically protected</a:t>
            </a:r>
          </a:p>
          <a:p>
            <a:pPr lvl="1"/>
            <a:r>
              <a:rPr lang="en-US" altLang="ko-KR" dirty="0"/>
              <a:t>Move the RMARKER’s position into the middle of the RIF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A5785-A90B-A370-1138-897C513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91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3972-7482-E103-442C-0CC66AA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A7BFE-018B-A391-FBBA-B814B31B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provided an extensive analysis of the security impact of clock non-idealities and their compensation</a:t>
            </a:r>
          </a:p>
          <a:p>
            <a:pPr lvl="1"/>
            <a:r>
              <a:rPr lang="en-US" altLang="ko-KR" dirty="0"/>
              <a:t>Two over-the-air attacks, Mix-Down and Stretch-and-Advance</a:t>
            </a:r>
          </a:p>
          <a:p>
            <a:r>
              <a:rPr lang="en-US" altLang="ko-KR" dirty="0"/>
              <a:t>Our proposed countermeasures can defend against S&amp;A, while MD does not have a straightforward solution</a:t>
            </a:r>
          </a:p>
          <a:p>
            <a:r>
              <a:rPr lang="en-US" altLang="ko-KR" dirty="0"/>
              <a:t>Our insights prove that the implications of </a:t>
            </a:r>
            <a:r>
              <a:rPr lang="en-US" altLang="ko-KR" b="1" dirty="0"/>
              <a:t>physical layer aspects on ranging integrity are still not completely understood</a:t>
            </a:r>
            <a:r>
              <a:rPr lang="en-US" altLang="ko-KR" dirty="0"/>
              <a:t>, and should be analyzed in the design of new standards and protocols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8DE6C-6CEC-C8E0-6AA2-E74F2C35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06A23-89E5-079B-32EE-5186A97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Authors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E913C-9AC9-54ED-DB9B-C186D6A2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Giovanni </a:t>
            </a:r>
            <a:r>
              <a:rPr lang="en-US" altLang="ko-KR" dirty="0" err="1"/>
              <a:t>Camurati</a:t>
            </a:r>
            <a:endParaRPr lang="en-US" altLang="ko-KR" dirty="0"/>
          </a:p>
          <a:p>
            <a:pPr lvl="1"/>
            <a:r>
              <a:rPr lang="en-US" altLang="ko-KR" dirty="0"/>
              <a:t>Postdoctoral Researcher, ETH Zurich</a:t>
            </a:r>
          </a:p>
          <a:p>
            <a:pPr lvl="1"/>
            <a:r>
              <a:rPr lang="en-US" altLang="ko-KR" dirty="0"/>
              <a:t>Ph.D. from EURECOM </a:t>
            </a:r>
          </a:p>
          <a:p>
            <a:pPr lvl="2"/>
            <a:r>
              <a:rPr lang="en-US" altLang="ko-KR" dirty="0" err="1"/>
              <a:t>Superviser</a:t>
            </a:r>
            <a:r>
              <a:rPr lang="en-US" altLang="ko-KR" dirty="0"/>
              <a:t>: </a:t>
            </a:r>
            <a:r>
              <a:rPr lang="en-US" altLang="ko-KR" dirty="0" err="1"/>
              <a:t>Aurélien</a:t>
            </a:r>
            <a:r>
              <a:rPr lang="en-US" altLang="ko-KR" dirty="0"/>
              <a:t> </a:t>
            </a:r>
            <a:r>
              <a:rPr lang="en-US" altLang="ko-KR" dirty="0" err="1"/>
              <a:t>Francillon</a:t>
            </a:r>
            <a:endParaRPr lang="en-US" altLang="ko-KR" dirty="0"/>
          </a:p>
          <a:p>
            <a:pPr lvl="1"/>
            <a:r>
              <a:rPr lang="en-US" altLang="ko-KR" dirty="0"/>
              <a:t>Ph.D. from Sorbonne Univ. and MS from </a:t>
            </a:r>
            <a:r>
              <a:rPr lang="en-US" altLang="ko-KR" dirty="0" err="1"/>
              <a:t>Politecnico</a:t>
            </a:r>
            <a:r>
              <a:rPr lang="en-US" altLang="ko-KR" dirty="0"/>
              <a:t> di Torino</a:t>
            </a:r>
          </a:p>
          <a:p>
            <a:r>
              <a:rPr lang="en-US" altLang="ko-KR" dirty="0"/>
              <a:t>Publications</a:t>
            </a:r>
          </a:p>
          <a:p>
            <a:pPr lvl="1"/>
            <a:r>
              <a:rPr lang="en-US" altLang="ko-KR" dirty="0"/>
              <a:t>Giovanni </a:t>
            </a:r>
            <a:r>
              <a:rPr lang="en-US" altLang="ko-KR" dirty="0" err="1"/>
              <a:t>Camurati</a:t>
            </a:r>
            <a:r>
              <a:rPr lang="en-US" altLang="ko-KR" dirty="0"/>
              <a:t>, Matteo </a:t>
            </a:r>
            <a:r>
              <a:rPr lang="en-US" altLang="ko-KR" dirty="0" err="1"/>
              <a:t>Dell'Amico</a:t>
            </a:r>
            <a:r>
              <a:rPr lang="en-US" altLang="ko-KR" dirty="0"/>
              <a:t>, François-​Xavier </a:t>
            </a:r>
            <a:r>
              <a:rPr lang="en-US" altLang="ko-KR" dirty="0" err="1"/>
              <a:t>Standaert</a:t>
            </a:r>
            <a:r>
              <a:rPr lang="en-US" altLang="ko-KR" dirty="0"/>
              <a:t>, “</a:t>
            </a:r>
            <a:r>
              <a:rPr lang="en-US" altLang="ko-KR" dirty="0" err="1"/>
              <a:t>MCRank</a:t>
            </a:r>
            <a:r>
              <a:rPr lang="en-US" altLang="ko-KR" dirty="0"/>
              <a:t>: Monte Carlo Key Rank Estimation for Side-​Channel Security Evaluations,” in IACR Transactions on Cryptographic Hardware and Embedded Systems (CHES) 2023</a:t>
            </a:r>
          </a:p>
          <a:p>
            <a:pPr lvl="1"/>
            <a:r>
              <a:rPr lang="en-US" altLang="ko-KR" dirty="0"/>
              <a:t>Giovanni </a:t>
            </a:r>
            <a:r>
              <a:rPr lang="en-US" altLang="ko-KR" dirty="0" err="1"/>
              <a:t>Camurati</a:t>
            </a:r>
            <a:r>
              <a:rPr lang="en-US" altLang="ko-KR" dirty="0"/>
              <a:t>, </a:t>
            </a:r>
            <a:r>
              <a:rPr lang="en-US" altLang="ko-KR" dirty="0" err="1"/>
              <a:t>Aurélien</a:t>
            </a:r>
            <a:r>
              <a:rPr lang="en-US" altLang="ko-KR" dirty="0"/>
              <a:t> </a:t>
            </a:r>
            <a:r>
              <a:rPr lang="en-US" altLang="ko-KR" dirty="0" err="1"/>
              <a:t>Francillon</a:t>
            </a:r>
            <a:r>
              <a:rPr lang="en-US" altLang="ko-KR" dirty="0"/>
              <a:t>, Screaming Channels, in </a:t>
            </a:r>
            <a:r>
              <a:rPr lang="en-US" altLang="ko-KR" dirty="0" err="1"/>
              <a:t>Jajodia</a:t>
            </a:r>
            <a:r>
              <a:rPr lang="en-US" altLang="ko-KR" dirty="0"/>
              <a:t>, S., </a:t>
            </a:r>
            <a:r>
              <a:rPr lang="en-US" altLang="ko-KR" dirty="0" err="1"/>
              <a:t>Samarati</a:t>
            </a:r>
            <a:r>
              <a:rPr lang="en-US" altLang="ko-KR" dirty="0"/>
              <a:t>, P., Yung, M. (eds) Encyclopedia of Cryptography, Security and Privacy. Springer, Berlin, Heidelberg.</a:t>
            </a:r>
          </a:p>
          <a:p>
            <a:pPr lvl="2"/>
            <a:r>
              <a:rPr lang="en-US" altLang="ko-KR" dirty="0" err="1"/>
              <a:t>Camurati</a:t>
            </a:r>
            <a:r>
              <a:rPr lang="en-US" altLang="ko-KR" dirty="0"/>
              <a:t> G, </a:t>
            </a:r>
            <a:r>
              <a:rPr lang="en-US" altLang="ko-KR" dirty="0" err="1"/>
              <a:t>Francillon</a:t>
            </a:r>
            <a:r>
              <a:rPr lang="en-US" altLang="ko-KR" dirty="0"/>
              <a:t> A, </a:t>
            </a:r>
            <a:r>
              <a:rPr lang="en-US" altLang="ko-KR" dirty="0" err="1"/>
              <a:t>Standaert</a:t>
            </a:r>
            <a:r>
              <a:rPr lang="en-US" altLang="ko-KR" dirty="0"/>
              <a:t> F (2020) </a:t>
            </a:r>
            <a:r>
              <a:rPr lang="en-US" altLang="ko-KR" b="1" dirty="0"/>
              <a:t>Understanding screaming channels</a:t>
            </a:r>
            <a:r>
              <a:rPr lang="en-US" altLang="ko-KR" dirty="0"/>
              <a:t>: from a detailed analysis to improved attacks. IACR Trans </a:t>
            </a:r>
            <a:r>
              <a:rPr lang="en-US" altLang="ko-KR" dirty="0" err="1"/>
              <a:t>Cryptogr</a:t>
            </a:r>
            <a:r>
              <a:rPr lang="en-US" altLang="ko-KR" dirty="0"/>
              <a:t> </a:t>
            </a:r>
            <a:r>
              <a:rPr lang="en-US" altLang="ko-KR" dirty="0" err="1"/>
              <a:t>Hardw</a:t>
            </a:r>
            <a:r>
              <a:rPr lang="en-US" altLang="ko-KR" dirty="0"/>
              <a:t> Embed Syst 2020(3):358–401.</a:t>
            </a:r>
          </a:p>
          <a:p>
            <a:pPr lvl="2"/>
            <a:r>
              <a:rPr lang="en-US" altLang="ko-KR" dirty="0" err="1"/>
              <a:t>Camurati</a:t>
            </a:r>
            <a:r>
              <a:rPr lang="en-US" altLang="ko-KR" dirty="0"/>
              <a:t> G, </a:t>
            </a:r>
            <a:r>
              <a:rPr lang="en-US" altLang="ko-KR" dirty="0" err="1"/>
              <a:t>Poeplau</a:t>
            </a:r>
            <a:r>
              <a:rPr lang="en-US" altLang="ko-KR" dirty="0"/>
              <a:t> S, Muench M, Hayes T, </a:t>
            </a:r>
            <a:r>
              <a:rPr lang="en-US" altLang="ko-KR" dirty="0" err="1"/>
              <a:t>Francillon</a:t>
            </a:r>
            <a:r>
              <a:rPr lang="en-US" altLang="ko-KR" dirty="0"/>
              <a:t> A (2018) Screaming channels: when electromagnetic side channels meet radio transceivers. In: Lie D, Mannan M, Backes M, Wang X (eds) Proceedings of the 2018 ACM SIGSAC Conference on Computer and Communications Security, CCS 2018, Toronto, 15–19 Oct 2018. ACM, pp 163–177.</a:t>
            </a:r>
          </a:p>
          <a:p>
            <a:pPr lvl="1"/>
            <a:r>
              <a:rPr lang="en-US" altLang="ko-KR" dirty="0"/>
              <a:t>G. </a:t>
            </a:r>
            <a:r>
              <a:rPr lang="en-US" altLang="ko-KR" dirty="0" err="1"/>
              <a:t>Camurati</a:t>
            </a:r>
            <a:r>
              <a:rPr lang="en-US" altLang="ko-KR" dirty="0"/>
              <a:t> and A. </a:t>
            </a:r>
            <a:r>
              <a:rPr lang="en-US" altLang="ko-KR" dirty="0" err="1"/>
              <a:t>Francillon</a:t>
            </a:r>
            <a:r>
              <a:rPr lang="en-US" altLang="ko-KR" dirty="0"/>
              <a:t>, "Noise-SDR: Arbitrary Modulation of Electromagnetic Noise from Unprivileged Software and Its Impact on Emission Security," 2022 IEEE Symposium on Security and Privacy (SP), San Francisco, CA, USA, 2022, pp. 1193-1210, </a:t>
            </a:r>
            <a:r>
              <a:rPr lang="en-US" altLang="ko-KR" dirty="0" err="1"/>
              <a:t>doi</a:t>
            </a:r>
            <a:r>
              <a:rPr lang="en-US" altLang="ko-KR" dirty="0"/>
              <a:t>: 10.1109/SP46214.2022.9833767.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353DE-29CA-6280-4035-DB85BDD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3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06A23-89E5-079B-32EE-5186A97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Authors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E913C-9AC9-54ED-DB9B-C186D6A2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endParaRPr lang="en-US" altLang="ko-KR" dirty="0"/>
          </a:p>
          <a:p>
            <a:pPr lvl="1"/>
            <a:r>
              <a:rPr lang="en-US" altLang="ko-KR" dirty="0"/>
              <a:t>Professor, Department of Computer Science, ETH Zurich</a:t>
            </a:r>
          </a:p>
          <a:p>
            <a:pPr lvl="1"/>
            <a:r>
              <a:rPr lang="en-US" altLang="ko-KR" dirty="0"/>
              <a:t>Ph.D. from EPFL in 2004 (advised by Jean-Pierre </a:t>
            </a:r>
            <a:r>
              <a:rPr lang="en-US" altLang="ko-KR" dirty="0" err="1"/>
              <a:t>Hubaux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Diplôme</a:t>
            </a:r>
            <a:r>
              <a:rPr lang="en-US" altLang="ko-KR" dirty="0"/>
              <a:t> </a:t>
            </a:r>
            <a:r>
              <a:rPr lang="en-US" altLang="ko-KR" dirty="0" err="1"/>
              <a:t>d'Ingénieur</a:t>
            </a:r>
            <a:r>
              <a:rPr lang="en-US" altLang="ko-KR" dirty="0"/>
              <a:t> in EECS from University of Split in 1998</a:t>
            </a:r>
          </a:p>
          <a:p>
            <a:r>
              <a:rPr lang="en-US" altLang="ko-KR" dirty="0"/>
              <a:t>Publications</a:t>
            </a:r>
          </a:p>
          <a:p>
            <a:pPr lvl="1"/>
            <a:r>
              <a:rPr lang="en-US" altLang="ko-KR" dirty="0"/>
              <a:t>Marc </a:t>
            </a:r>
            <a:r>
              <a:rPr lang="en-US" altLang="ko-KR" dirty="0" err="1"/>
              <a:t>Roeschlin</a:t>
            </a:r>
            <a:r>
              <a:rPr lang="en-US" altLang="ko-KR" dirty="0"/>
              <a:t>, Giovanni </a:t>
            </a:r>
            <a:r>
              <a:rPr lang="en-US" altLang="ko-KR" dirty="0" err="1"/>
              <a:t>Camurati</a:t>
            </a:r>
            <a:r>
              <a:rPr lang="en-US" altLang="ko-KR" dirty="0"/>
              <a:t>, Pascal Brunner, Mridula Singh,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“</a:t>
            </a:r>
            <a:r>
              <a:rPr lang="en-US" altLang="ko-KR" dirty="0" err="1"/>
              <a:t>EdgeTDC</a:t>
            </a:r>
            <a:r>
              <a:rPr lang="en-US" altLang="ko-KR" dirty="0"/>
              <a:t>: On the Security of Time Difference of Arrival Measurements in </a:t>
            </a:r>
            <a:r>
              <a:rPr lang="en-US" altLang="ko-KR" b="1" dirty="0"/>
              <a:t>CAN Bus Systems</a:t>
            </a:r>
            <a:r>
              <a:rPr lang="en-US" altLang="ko-KR" dirty="0"/>
              <a:t>,” in Network and Distributed System Security Symposium (NDSS) 2023</a:t>
            </a:r>
          </a:p>
          <a:p>
            <a:pPr lvl="1"/>
            <a:r>
              <a:rPr lang="en-US" altLang="ko-KR" dirty="0" err="1"/>
              <a:t>Friederike</a:t>
            </a:r>
            <a:r>
              <a:rPr lang="en-US" altLang="ko-KR" dirty="0"/>
              <a:t> </a:t>
            </a:r>
            <a:r>
              <a:rPr lang="en-US" altLang="ko-KR" dirty="0" err="1"/>
              <a:t>Groschupp</a:t>
            </a:r>
            <a:r>
              <a:rPr lang="en-US" altLang="ko-KR" dirty="0"/>
              <a:t>, Mark </a:t>
            </a:r>
            <a:r>
              <a:rPr lang="en-US" altLang="ko-KR" dirty="0" err="1"/>
              <a:t>Kuhne</a:t>
            </a:r>
            <a:r>
              <a:rPr lang="en-US" altLang="ko-KR" dirty="0"/>
              <a:t>, Moritz Schneider, Ivan </a:t>
            </a:r>
            <a:r>
              <a:rPr lang="en-US" altLang="ko-KR" dirty="0" err="1"/>
              <a:t>Puddu</a:t>
            </a:r>
            <a:r>
              <a:rPr lang="en-US" altLang="ko-KR" dirty="0"/>
              <a:t>, Shweta Shinde,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“It’s </a:t>
            </a:r>
            <a:r>
              <a:rPr lang="en-US" altLang="ko-KR" b="1" dirty="0" err="1"/>
              <a:t>TEEtime</a:t>
            </a:r>
            <a:r>
              <a:rPr lang="en-US" altLang="ko-KR" dirty="0"/>
              <a:t>: Bringing User Sovereignty to Smartphones,” https://arxiv.org/abs/2211.05206, 2022</a:t>
            </a:r>
          </a:p>
          <a:p>
            <a:pPr lvl="1"/>
            <a:r>
              <a:rPr lang="en-US" altLang="ko-KR" dirty="0"/>
              <a:t>Martin </a:t>
            </a:r>
            <a:r>
              <a:rPr lang="en-US" altLang="ko-KR" dirty="0" err="1"/>
              <a:t>Kotuliak</a:t>
            </a:r>
            <a:r>
              <a:rPr lang="en-US" altLang="ko-KR" dirty="0"/>
              <a:t>, Simon </a:t>
            </a:r>
            <a:r>
              <a:rPr lang="en-US" altLang="ko-KR" dirty="0" err="1"/>
              <a:t>Erni</a:t>
            </a:r>
            <a:r>
              <a:rPr lang="en-US" altLang="ko-KR" dirty="0"/>
              <a:t>, Patrick Leu, Marc </a:t>
            </a:r>
            <a:r>
              <a:rPr lang="en-US" altLang="ko-KR" dirty="0" err="1"/>
              <a:t>Röschlin</a:t>
            </a:r>
            <a:r>
              <a:rPr lang="en-US" altLang="ko-KR" dirty="0"/>
              <a:t>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Čapkun</a:t>
            </a:r>
            <a:r>
              <a:rPr lang="en-US" altLang="ko-KR" dirty="0"/>
              <a:t>, “</a:t>
            </a:r>
            <a:r>
              <a:rPr lang="en-US" altLang="ko-KR" dirty="0" err="1"/>
              <a:t>LTrack</a:t>
            </a:r>
            <a:r>
              <a:rPr lang="en-US" altLang="ko-KR" dirty="0"/>
              <a:t>: </a:t>
            </a:r>
            <a:r>
              <a:rPr lang="en-US" altLang="ko-KR" b="1" dirty="0"/>
              <a:t>Stealthy Tracking of Mobile Phones in LTE</a:t>
            </a:r>
            <a:r>
              <a:rPr lang="en-US" altLang="ko-KR" dirty="0"/>
              <a:t>,” in USENIX Security 2022</a:t>
            </a:r>
          </a:p>
          <a:p>
            <a:pPr lvl="1"/>
            <a:r>
              <a:rPr lang="en-US" altLang="ko-KR" dirty="0"/>
              <a:t>Karl </a:t>
            </a:r>
            <a:r>
              <a:rPr lang="en-US" altLang="ko-KR" dirty="0" err="1"/>
              <a:t>Wüst</a:t>
            </a:r>
            <a:r>
              <a:rPr lang="en-US" altLang="ko-KR" dirty="0"/>
              <a:t>, Kari </a:t>
            </a:r>
            <a:r>
              <a:rPr lang="en-US" altLang="ko-KR" dirty="0" err="1"/>
              <a:t>Kostiainen</a:t>
            </a:r>
            <a:r>
              <a:rPr lang="en-US" altLang="ko-KR" dirty="0"/>
              <a:t>, Noah Delius,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“Platypus: A Central Bank </a:t>
            </a:r>
            <a:r>
              <a:rPr lang="en-US" altLang="ko-KR" b="1" dirty="0"/>
              <a:t>Digital Currency </a:t>
            </a:r>
            <a:r>
              <a:rPr lang="en-US" altLang="ko-KR" dirty="0"/>
              <a:t>with </a:t>
            </a:r>
            <a:r>
              <a:rPr lang="en-US" altLang="ko-KR" dirty="0" err="1"/>
              <a:t>Unlinkable</a:t>
            </a:r>
            <a:r>
              <a:rPr lang="en-US" altLang="ko-KR" dirty="0"/>
              <a:t> Transactions and Privacy Preserving Regulation, In ACM Conference on Computer and  Communications Security (CCS), 2022</a:t>
            </a:r>
          </a:p>
          <a:p>
            <a:pPr lvl="1"/>
            <a:r>
              <a:rPr lang="en-US" altLang="ko-KR" dirty="0"/>
              <a:t>Ivan </a:t>
            </a:r>
            <a:r>
              <a:rPr lang="en-US" altLang="ko-KR" dirty="0" err="1"/>
              <a:t>Puddu</a:t>
            </a:r>
            <a:r>
              <a:rPr lang="en-US" altLang="ko-KR" dirty="0"/>
              <a:t>, Moritz Schneider, Miro Haller,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Čapkun</a:t>
            </a:r>
            <a:r>
              <a:rPr lang="en-US" altLang="ko-KR" dirty="0"/>
              <a:t>, “Frontal Attack: Leaking Control-​Flow in </a:t>
            </a:r>
            <a:r>
              <a:rPr lang="en-US" altLang="ko-KR" b="1" dirty="0"/>
              <a:t>SGX</a:t>
            </a:r>
            <a:r>
              <a:rPr lang="en-US" altLang="ko-KR" dirty="0"/>
              <a:t> via the CPU Frontend,” in USENIX Security 2021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353DE-29CA-6280-4035-DB85BDD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57E3-3D48-0D3C-F0C8-B627E0F5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Authors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8F2CE-92B9-E53D-679F-CD0A37CD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endParaRPr lang="en-US" altLang="ko-KR" dirty="0"/>
          </a:p>
          <a:p>
            <a:r>
              <a:rPr lang="en-US" altLang="ko-KR" dirty="0"/>
              <a:t>Publications (Pre-ETH)</a:t>
            </a:r>
          </a:p>
          <a:p>
            <a:pPr lvl="1"/>
            <a:r>
              <a:rPr lang="en-US" altLang="ko-KR" dirty="0"/>
              <a:t>S. </a:t>
            </a:r>
            <a:r>
              <a:rPr lang="en-US" altLang="ko-KR" dirty="0" err="1"/>
              <a:t>Capkun</a:t>
            </a:r>
            <a:r>
              <a:rPr lang="en-US" altLang="ko-KR" dirty="0"/>
              <a:t>, M. </a:t>
            </a:r>
            <a:r>
              <a:rPr lang="en-US" altLang="ko-KR" dirty="0" err="1"/>
              <a:t>Cagalj</a:t>
            </a:r>
            <a:r>
              <a:rPr lang="en-US" altLang="ko-KR" dirty="0"/>
              <a:t>, M. Srivastava, “</a:t>
            </a:r>
            <a:r>
              <a:rPr lang="en-US" altLang="ko-KR" b="1" dirty="0"/>
              <a:t>Securing Localization </a:t>
            </a:r>
            <a:r>
              <a:rPr lang="en-US" altLang="ko-KR" dirty="0"/>
              <a:t>With Hidden and Mobile Base Stations,” in Proceedings of IEEE INFOCOM 2006</a:t>
            </a:r>
          </a:p>
          <a:p>
            <a:pPr lvl="1"/>
            <a:r>
              <a:rPr lang="en-US" altLang="ko-KR" dirty="0"/>
              <a:t>S. </a:t>
            </a:r>
            <a:r>
              <a:rPr lang="en-US" altLang="ko-KR" dirty="0" err="1"/>
              <a:t>Capkun</a:t>
            </a:r>
            <a:r>
              <a:rPr lang="en-US" altLang="ko-KR" dirty="0"/>
              <a:t>,  J. P. </a:t>
            </a:r>
            <a:r>
              <a:rPr lang="en-US" altLang="ko-KR" dirty="0" err="1"/>
              <a:t>Hubaux</a:t>
            </a:r>
            <a:r>
              <a:rPr lang="en-US" altLang="ko-KR" dirty="0"/>
              <a:t>, “</a:t>
            </a:r>
            <a:r>
              <a:rPr lang="en-US" altLang="ko-KR" b="1" dirty="0"/>
              <a:t>Secure positioning </a:t>
            </a:r>
            <a:r>
              <a:rPr lang="en-US" altLang="ko-KR" dirty="0"/>
              <a:t>in wireless networks,” IEEE Journal on Selected Areas in Communications (JSAC): Special Issue on Security in Wireless Ad Hoc Networks, February 2006.</a:t>
            </a:r>
          </a:p>
          <a:p>
            <a:pPr lvl="1"/>
            <a:r>
              <a:rPr lang="en-US" altLang="ko-KR" dirty="0"/>
              <a:t>M. </a:t>
            </a:r>
            <a:r>
              <a:rPr lang="en-US" altLang="ko-KR" dirty="0" err="1"/>
              <a:t>Felegyhazi</a:t>
            </a:r>
            <a:r>
              <a:rPr lang="en-US" altLang="ko-KR" dirty="0"/>
              <a:t>, S. </a:t>
            </a:r>
            <a:r>
              <a:rPr lang="en-US" altLang="ko-KR" dirty="0" err="1"/>
              <a:t>Capkun</a:t>
            </a:r>
            <a:r>
              <a:rPr lang="en-US" altLang="ko-KR" dirty="0"/>
              <a:t>, J. P. </a:t>
            </a:r>
            <a:r>
              <a:rPr lang="en-US" altLang="ko-KR" dirty="0" err="1"/>
              <a:t>Hubaux</a:t>
            </a:r>
            <a:r>
              <a:rPr lang="en-US" altLang="ko-KR" dirty="0"/>
              <a:t>, “SOWER: Self-Organizing Wireless Network for Messaging,” In Proceedings of the 2nd ACM International Workshop on Wireless Mobile Applications and Services on WLAN Hotspots (WMASH) 2004. </a:t>
            </a:r>
          </a:p>
          <a:p>
            <a:pPr lvl="1"/>
            <a:r>
              <a:rPr lang="en-US" altLang="ko-KR" dirty="0"/>
              <a:t>J. P. </a:t>
            </a:r>
            <a:r>
              <a:rPr lang="en-US" altLang="ko-KR" dirty="0" err="1"/>
              <a:t>Hubaux</a:t>
            </a:r>
            <a:r>
              <a:rPr lang="en-US" altLang="ko-KR" dirty="0"/>
              <a:t>, S. </a:t>
            </a:r>
            <a:r>
              <a:rPr lang="en-US" altLang="ko-KR" dirty="0" err="1"/>
              <a:t>Capkun</a:t>
            </a:r>
            <a:r>
              <a:rPr lang="en-US" altLang="ko-KR" dirty="0"/>
              <a:t>, </a:t>
            </a:r>
            <a:r>
              <a:rPr lang="en-US" altLang="ko-KR" dirty="0" err="1"/>
              <a:t>J.Luo</a:t>
            </a:r>
            <a:r>
              <a:rPr lang="en-US" altLang="ko-KR" dirty="0"/>
              <a:t>, “The Security and Privacy of Smart Vehicles,” IEEE Security &amp; Privacy (May-June 2004). </a:t>
            </a:r>
          </a:p>
          <a:p>
            <a:pPr lvl="1"/>
            <a:r>
              <a:rPr lang="en-US" altLang="ko-KR" dirty="0"/>
              <a:t>L. </a:t>
            </a:r>
            <a:r>
              <a:rPr lang="en-US" altLang="ko-KR" dirty="0" err="1"/>
              <a:t>Buttyán</a:t>
            </a:r>
            <a:r>
              <a:rPr lang="en-US" altLang="ko-KR" dirty="0"/>
              <a:t>, J. P. </a:t>
            </a:r>
            <a:r>
              <a:rPr lang="en-US" altLang="ko-KR" dirty="0" err="1"/>
              <a:t>Hubaux</a:t>
            </a:r>
            <a:r>
              <a:rPr lang="en-US" altLang="ko-KR" dirty="0"/>
              <a:t> and S. </a:t>
            </a:r>
            <a:r>
              <a:rPr lang="en-US" altLang="ko-KR" dirty="0" err="1"/>
              <a:t>Capkun</a:t>
            </a:r>
            <a:r>
              <a:rPr lang="en-US" altLang="ko-KR" dirty="0"/>
              <a:t>, “A Formal Analysis of </a:t>
            </a:r>
            <a:r>
              <a:rPr lang="en-US" altLang="ko-KR" dirty="0" err="1"/>
              <a:t>Syverson`s</a:t>
            </a:r>
            <a:r>
              <a:rPr lang="en-US" altLang="ko-KR" dirty="0"/>
              <a:t> Rational Exchange Protocol,” Journal of Computer Security (2004). </a:t>
            </a:r>
          </a:p>
          <a:p>
            <a:pPr lvl="1"/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Jean-Pierre </a:t>
            </a:r>
            <a:r>
              <a:rPr lang="en-US" altLang="ko-KR" dirty="0" err="1"/>
              <a:t>Hubaux</a:t>
            </a:r>
            <a:r>
              <a:rPr lang="en-US" altLang="ko-KR" dirty="0"/>
              <a:t>, Markus Jakobsson, “Secure and Privacy-Preserving Communication in Hybrid </a:t>
            </a:r>
            <a:r>
              <a:rPr lang="en-US" altLang="ko-KR" b="1" dirty="0"/>
              <a:t>Ad Hoc Networks</a:t>
            </a:r>
            <a:r>
              <a:rPr lang="en-US" altLang="ko-KR" dirty="0"/>
              <a:t>,” Technical report. – 2004</a:t>
            </a:r>
          </a:p>
          <a:p>
            <a:pPr lvl="1"/>
            <a:r>
              <a:rPr lang="en-US" altLang="ko-KR" dirty="0"/>
              <a:t>S. </a:t>
            </a:r>
            <a:r>
              <a:rPr lang="en-US" altLang="ko-KR" dirty="0" err="1"/>
              <a:t>Capkun</a:t>
            </a:r>
            <a:r>
              <a:rPr lang="en-US" altLang="ko-KR" dirty="0"/>
              <a:t>, J. P. </a:t>
            </a:r>
            <a:r>
              <a:rPr lang="en-US" altLang="ko-KR" dirty="0" err="1"/>
              <a:t>Hubaux</a:t>
            </a:r>
            <a:r>
              <a:rPr lang="en-US" altLang="ko-KR" dirty="0"/>
              <a:t> and L. </a:t>
            </a:r>
            <a:r>
              <a:rPr lang="en-US" altLang="ko-KR" dirty="0" err="1"/>
              <a:t>Buttyán</a:t>
            </a:r>
            <a:r>
              <a:rPr lang="en-US" altLang="ko-KR" dirty="0"/>
              <a:t>, “Mobility Helps Security in Ad Hoc Networks,” In Proceedings of the 4th ACM Symposium on Mobile Ad Hoc Networking and Computing (MOBIHOC 2003)</a:t>
            </a:r>
          </a:p>
          <a:p>
            <a:pPr lvl="1"/>
            <a:r>
              <a:rPr lang="en-US" altLang="ko-KR" dirty="0" err="1"/>
              <a:t>Čapkun</a:t>
            </a:r>
            <a:r>
              <a:rPr lang="en-US" altLang="ko-KR" dirty="0"/>
              <a:t>, S., Hamdi, M. &amp; </a:t>
            </a:r>
            <a:r>
              <a:rPr lang="en-US" altLang="ko-KR" dirty="0" err="1"/>
              <a:t>Hubaux</a:t>
            </a:r>
            <a:r>
              <a:rPr lang="en-US" altLang="ko-KR" dirty="0"/>
              <a:t>, JP. </a:t>
            </a:r>
            <a:r>
              <a:rPr lang="en-US" altLang="ko-KR" b="1" dirty="0"/>
              <a:t>GPS-free Positioning </a:t>
            </a:r>
            <a:r>
              <a:rPr lang="en-US" altLang="ko-KR" dirty="0"/>
              <a:t>in Mobile Ad Hoc Networks. Cluster Computing 5, 157–167 (2002)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8D42B-F74E-CD80-6705-FCF8EE92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71BFD-0D9B-C5B0-A8E0-0DE09B8D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E1F75-2A48-2A2B-5FB2-4C431C2B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Track 1: Breaking Wireless Protocols (Day 1, 9:30 – 10:30 AM)</a:t>
            </a:r>
          </a:p>
          <a:p>
            <a:r>
              <a:rPr lang="en-US" altLang="ko-KR" dirty="0"/>
              <a:t>Session Chair: Nils Ole </a:t>
            </a:r>
            <a:r>
              <a:rPr lang="en-US" altLang="ko-KR" dirty="0" err="1"/>
              <a:t>Tippenhauer</a:t>
            </a:r>
            <a:r>
              <a:rPr lang="en-US" altLang="ko-KR" dirty="0"/>
              <a:t> (CISPA Helmholtz Center for Information Security)</a:t>
            </a:r>
          </a:p>
          <a:p>
            <a:pPr lvl="1"/>
            <a:r>
              <a:rPr lang="en-US" altLang="ko-KR" b="1" dirty="0" err="1"/>
              <a:t>PhyAuth</a:t>
            </a:r>
            <a:r>
              <a:rPr lang="en-US" altLang="ko-KR" b="1" dirty="0"/>
              <a:t>: Physical-Layer Message Authentication for ZigBee Networks</a:t>
            </a:r>
          </a:p>
          <a:p>
            <a:pPr lvl="1"/>
            <a:r>
              <a:rPr lang="en-US" altLang="ko-KR" dirty="0"/>
              <a:t>Ang Li and Jiawei Li, Arizona State University; </a:t>
            </a:r>
            <a:r>
              <a:rPr lang="en-US" altLang="ko-KR" dirty="0" err="1"/>
              <a:t>Dianqi</a:t>
            </a:r>
            <a:r>
              <a:rPr lang="en-US" altLang="ko-KR" dirty="0"/>
              <a:t> Han, University of Texas at Arlington; Yan Zhang, The University of Akron; Tao Li, Indiana University–Purdue University Indianapolis; Ting Zhu, The Ohio State University; </a:t>
            </a:r>
            <a:r>
              <a:rPr lang="en-US" altLang="ko-KR" dirty="0" err="1"/>
              <a:t>Yanchao</a:t>
            </a:r>
            <a:r>
              <a:rPr lang="en-US" altLang="ko-KR" dirty="0"/>
              <a:t> Zhang, Arizona State University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Time for Change: How Clocks Break UWB Secure Ranging</a:t>
            </a:r>
          </a:p>
          <a:p>
            <a:pPr lvl="1"/>
            <a:r>
              <a:rPr lang="en-US" altLang="ko-KR" dirty="0"/>
              <a:t>Claudio </a:t>
            </a:r>
            <a:r>
              <a:rPr lang="en-US" altLang="ko-KR" dirty="0" err="1"/>
              <a:t>Anliker</a:t>
            </a:r>
            <a:r>
              <a:rPr lang="en-US" altLang="ko-KR" dirty="0"/>
              <a:t>, Giovanni </a:t>
            </a:r>
            <a:r>
              <a:rPr lang="en-US" altLang="ko-KR" dirty="0" err="1"/>
              <a:t>Camurati</a:t>
            </a:r>
            <a:r>
              <a:rPr lang="en-US" altLang="ko-KR" dirty="0"/>
              <a:t>, and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Čapkun</a:t>
            </a:r>
            <a:r>
              <a:rPr lang="en-US" altLang="ko-KR" dirty="0"/>
              <a:t>, ETH Zurich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Formal Analysis and Patching of BLE-SC Pairing</a:t>
            </a:r>
          </a:p>
          <a:p>
            <a:pPr lvl="1"/>
            <a:r>
              <a:rPr lang="en-US" altLang="ko-KR" dirty="0"/>
              <a:t>Min Shi, Jing Chen, Kun He, </a:t>
            </a:r>
            <a:r>
              <a:rPr lang="en-US" altLang="ko-KR" dirty="0" err="1"/>
              <a:t>Haoran</a:t>
            </a:r>
            <a:r>
              <a:rPr lang="en-US" altLang="ko-KR" dirty="0"/>
              <a:t> Zhao, Meng Jia, and </a:t>
            </a:r>
            <a:r>
              <a:rPr lang="en-US" altLang="ko-KR" dirty="0" err="1"/>
              <a:t>Ruiying</a:t>
            </a:r>
            <a:r>
              <a:rPr lang="en-US" altLang="ko-KR" dirty="0"/>
              <a:t> Du, Wuhan University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Framing Frames: Bypassing Wi-Fi Encryption by Manipulating Transmit Queues</a:t>
            </a:r>
          </a:p>
          <a:p>
            <a:pPr lvl="1"/>
            <a:r>
              <a:rPr lang="en-US" altLang="ko-KR" dirty="0" err="1"/>
              <a:t>Domien</a:t>
            </a:r>
            <a:r>
              <a:rPr lang="en-US" altLang="ko-KR" dirty="0"/>
              <a:t> </a:t>
            </a:r>
            <a:r>
              <a:rPr lang="en-US" altLang="ko-KR" dirty="0" err="1"/>
              <a:t>Schepers</a:t>
            </a:r>
            <a:r>
              <a:rPr lang="en-US" altLang="ko-KR" dirty="0"/>
              <a:t> and </a:t>
            </a:r>
            <a:r>
              <a:rPr lang="en-US" altLang="ko-KR" dirty="0" err="1"/>
              <a:t>Aanjhan</a:t>
            </a:r>
            <a:r>
              <a:rPr lang="en-US" altLang="ko-KR" dirty="0"/>
              <a:t> Ranganathan, Northeastern University; </a:t>
            </a:r>
            <a:r>
              <a:rPr lang="en-US" altLang="ko-KR" dirty="0" err="1"/>
              <a:t>Mathy</a:t>
            </a:r>
            <a:r>
              <a:rPr lang="en-US" altLang="ko-KR" dirty="0"/>
              <a:t> </a:t>
            </a:r>
            <a:r>
              <a:rPr lang="en-US" altLang="ko-KR" dirty="0" err="1"/>
              <a:t>Vanhoef</a:t>
            </a:r>
            <a:r>
              <a:rPr lang="en-US" altLang="ko-KR" dirty="0"/>
              <a:t>, </a:t>
            </a:r>
            <a:r>
              <a:rPr lang="en-US" altLang="ko-KR" dirty="0" err="1"/>
              <a:t>imec-DistriNet</a:t>
            </a:r>
            <a:r>
              <a:rPr lang="en-US" altLang="ko-KR" dirty="0"/>
              <a:t>, KU Leuven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2025-B95D-D4C6-BB26-1A829EE6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0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5E1A-E70B-7E4A-B74F-5694A01F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84E6E-514D-2D46-8135-7A77C5A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</a:p>
          <a:p>
            <a:r>
              <a:rPr kumimoji="1" lang="en-US" altLang="ko-Kore-KR" dirty="0"/>
              <a:t>Background</a:t>
            </a:r>
          </a:p>
          <a:p>
            <a:r>
              <a:rPr kumimoji="1" lang="en-US" altLang="ko-Kore-KR" dirty="0"/>
              <a:t>Related Work</a:t>
            </a:r>
          </a:p>
          <a:p>
            <a:r>
              <a:rPr lang="en-US" altLang="ko-KR" dirty="0"/>
              <a:t>The Mix-Down Attack (MD)</a:t>
            </a:r>
          </a:p>
          <a:p>
            <a:r>
              <a:rPr lang="en-US" altLang="ko-KR" dirty="0"/>
              <a:t>Stretch-and-Advance (S&amp;A)</a:t>
            </a:r>
            <a:endParaRPr kumimoji="1" lang="en-US" altLang="ko-Kore-KR" dirty="0"/>
          </a:p>
          <a:p>
            <a:r>
              <a:rPr kumimoji="1" lang="en-US" altLang="ko-Kore-KR" dirty="0"/>
              <a:t>Conclusion</a:t>
            </a:r>
          </a:p>
          <a:p>
            <a:r>
              <a:rPr kumimoji="1" lang="en-US" altLang="ko-Kore-KR" dirty="0"/>
              <a:t>Seminar Schedule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503E-3471-6247-A891-4558F3B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6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0085C-FF3A-4477-B6CB-E8058716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2D181-DC93-9C5D-5E15-C85FDE6F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Attacks on the physical layer</a:t>
            </a:r>
            <a:br>
              <a:rPr lang="en-US" altLang="ko-KR" dirty="0"/>
            </a:br>
            <a:r>
              <a:rPr lang="en-US" altLang="ko-KR" dirty="0"/>
              <a:t>(distance reduction and distance enlargement )</a:t>
            </a:r>
          </a:p>
          <a:p>
            <a:pPr lvl="1"/>
            <a:r>
              <a:rPr lang="en-US" altLang="ko-KR" dirty="0"/>
              <a:t>Distance reductions to bypass authorization </a:t>
            </a:r>
          </a:p>
          <a:p>
            <a:pPr lvl="1"/>
            <a:r>
              <a:rPr lang="en-US" altLang="ko-KR" dirty="0"/>
              <a:t>Access control</a:t>
            </a:r>
          </a:p>
          <a:p>
            <a:pPr lvl="1"/>
            <a:r>
              <a:rPr lang="en-US" altLang="ko-KR" dirty="0"/>
              <a:t>Distance enlargements out of scope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BFD88E-0411-4ABC-B7B6-8E3E328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A53814-7EE5-5497-82C0-BDCCB8FB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86698"/>
            <a:ext cx="8382000" cy="242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8FF67-A983-FC9D-1607-BBD431044882}"/>
              </a:ext>
            </a:extLst>
          </p:cNvPr>
          <p:cNvSpPr txBox="1"/>
          <p:nvPr/>
        </p:nvSpPr>
        <p:spPr>
          <a:xfrm>
            <a:off x="-180528" y="5713859"/>
            <a:ext cx="878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Smartphones, cars, and other products [2, 5, 6, 8, 10, 15, 22, 40, 41]</a:t>
            </a:r>
          </a:p>
        </p:txBody>
      </p:sp>
    </p:spTree>
    <p:extLst>
      <p:ext uri="{BB962C8B-B14F-4D97-AF65-F5344CB8AC3E}">
        <p14:creationId xmlns:p14="http://schemas.microsoft.com/office/powerpoint/2010/main" val="37315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55DDB-B2E5-3A13-1BF3-A83DF0F5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A53E2-EF98-02A4-0958-38C75E44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reductions are still possible</a:t>
            </a:r>
            <a:endParaRPr lang="ko-KR" altLang="en-US" dirty="0"/>
          </a:p>
          <a:p>
            <a:pPr lvl="1"/>
            <a:r>
              <a:rPr lang="en-US" altLang="ko-KR" dirty="0"/>
              <a:t>Cicada [34, 35]</a:t>
            </a:r>
          </a:p>
          <a:p>
            <a:pPr lvl="1"/>
            <a:r>
              <a:rPr lang="en-US" altLang="ko-KR" dirty="0"/>
              <a:t>Early-Detect/</a:t>
            </a:r>
            <a:r>
              <a:rPr lang="en-US" altLang="ko-KR" dirty="0" err="1"/>
              <a:t>LateCommit</a:t>
            </a:r>
            <a:r>
              <a:rPr lang="en-US" altLang="ko-KR" dirty="0"/>
              <a:t> [33] </a:t>
            </a:r>
          </a:p>
          <a:p>
            <a:pPr lvl="1"/>
            <a:r>
              <a:rPr lang="en-US" altLang="ko-KR" dirty="0"/>
              <a:t>Ghost Peak [27]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7B332-C0BD-DA95-AB4C-F0B0769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F4B-5762-4BEF-9945-520D744ECA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AC8AA-7F96-DB91-4348-32C3C7862705}"/>
              </a:ext>
            </a:extLst>
          </p:cNvPr>
          <p:cNvSpPr txBox="1"/>
          <p:nvPr/>
        </p:nvSpPr>
        <p:spPr>
          <a:xfrm>
            <a:off x="214282" y="2372469"/>
            <a:ext cx="8879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[27] Patrick Leu, Giovanni </a:t>
            </a:r>
            <a:r>
              <a:rPr lang="en-US" altLang="ko-KR" dirty="0" err="1"/>
              <a:t>Camurati</a:t>
            </a:r>
            <a:r>
              <a:rPr lang="en-US" altLang="ko-KR" dirty="0"/>
              <a:t>, Alexander Heinrich, Marc </a:t>
            </a:r>
            <a:r>
              <a:rPr lang="en-US" altLang="ko-KR" dirty="0" err="1"/>
              <a:t>Roeschlin</a:t>
            </a:r>
            <a:r>
              <a:rPr lang="en-US" altLang="ko-KR" dirty="0"/>
              <a:t>, Claudio </a:t>
            </a:r>
            <a:r>
              <a:rPr lang="en-US" altLang="ko-KR" dirty="0" err="1"/>
              <a:t>Anliker</a:t>
            </a:r>
            <a:r>
              <a:rPr lang="en-US" altLang="ko-KR" dirty="0"/>
              <a:t>, Matthias </a:t>
            </a:r>
            <a:r>
              <a:rPr lang="en-US" altLang="ko-KR" dirty="0" err="1"/>
              <a:t>Hollick</a:t>
            </a:r>
            <a:r>
              <a:rPr lang="en-US" altLang="ko-KR" dirty="0"/>
              <a:t>, </a:t>
            </a:r>
            <a:r>
              <a:rPr lang="en-US" altLang="ko-KR" dirty="0" err="1"/>
              <a:t>Srdjan</a:t>
            </a:r>
            <a:r>
              <a:rPr lang="en-US" altLang="ko-KR" dirty="0"/>
              <a:t> </a:t>
            </a:r>
            <a:r>
              <a:rPr lang="en-US" altLang="ko-KR" dirty="0" err="1"/>
              <a:t>Capkun</a:t>
            </a:r>
            <a:r>
              <a:rPr lang="en-US" altLang="ko-KR" dirty="0"/>
              <a:t>, and </a:t>
            </a:r>
            <a:r>
              <a:rPr lang="en-US" altLang="ko-KR" dirty="0" err="1"/>
              <a:t>Jiska</a:t>
            </a:r>
            <a:r>
              <a:rPr lang="en-US" altLang="ko-KR" dirty="0"/>
              <a:t> Classen. </a:t>
            </a:r>
            <a:r>
              <a:rPr lang="en-US" altLang="ko-KR" b="1" dirty="0"/>
              <a:t>Ghost peak: Practical</a:t>
            </a:r>
          </a:p>
          <a:p>
            <a:r>
              <a:rPr lang="en-US" altLang="ko-KR" b="1" dirty="0"/>
              <a:t>distance reduction attacks against HRP UWB ranging</a:t>
            </a:r>
            <a:r>
              <a:rPr lang="en-US" altLang="ko-KR" dirty="0"/>
              <a:t>. In 31st USENIX Security Symposium (USENIX Security 22), pages 1343–1359, 2022.</a:t>
            </a:r>
          </a:p>
          <a:p>
            <a:r>
              <a:rPr lang="en-US" altLang="ko-KR" dirty="0"/>
              <a:t>[33] Marcin </a:t>
            </a:r>
            <a:r>
              <a:rPr lang="en-US" altLang="ko-KR" dirty="0" err="1"/>
              <a:t>Poturalski</a:t>
            </a:r>
            <a:r>
              <a:rPr lang="en-US" altLang="ko-KR" dirty="0"/>
              <a:t>, Manuel </a:t>
            </a:r>
            <a:r>
              <a:rPr lang="en-US" altLang="ko-KR" dirty="0" err="1"/>
              <a:t>Flury</a:t>
            </a:r>
            <a:r>
              <a:rPr lang="en-US" altLang="ko-KR" dirty="0"/>
              <a:t>, </a:t>
            </a:r>
            <a:r>
              <a:rPr lang="en-US" altLang="ko-KR" dirty="0" err="1"/>
              <a:t>Panos</a:t>
            </a:r>
            <a:r>
              <a:rPr lang="en-US" altLang="ko-KR" dirty="0"/>
              <a:t> </a:t>
            </a:r>
            <a:r>
              <a:rPr lang="en-US" altLang="ko-KR" dirty="0" err="1"/>
              <a:t>Papadimitratos</a:t>
            </a:r>
            <a:r>
              <a:rPr lang="en-US" altLang="ko-KR" dirty="0"/>
              <a:t>, Jean-Pierre </a:t>
            </a:r>
            <a:r>
              <a:rPr lang="en-US" altLang="ko-KR" dirty="0" err="1"/>
              <a:t>Hubaux</a:t>
            </a:r>
            <a:r>
              <a:rPr lang="en-US" altLang="ko-KR" dirty="0"/>
              <a:t>, and Jean-Yves Le </a:t>
            </a:r>
            <a:r>
              <a:rPr lang="en-US" altLang="ko-KR" dirty="0" err="1"/>
              <a:t>Boudec</a:t>
            </a:r>
            <a:r>
              <a:rPr lang="en-US" altLang="ko-KR" dirty="0"/>
              <a:t>. </a:t>
            </a:r>
            <a:r>
              <a:rPr lang="en-US" altLang="ko-KR" b="1" dirty="0"/>
              <a:t>Distance bounding with IEEE 802.15.4a: Attacks and countermeasures</a:t>
            </a:r>
            <a:r>
              <a:rPr lang="en-US" altLang="ko-KR" dirty="0"/>
              <a:t>. IEEE Trans. </a:t>
            </a:r>
            <a:r>
              <a:rPr lang="en-US" altLang="ko-KR" dirty="0" err="1"/>
              <a:t>Wirel</a:t>
            </a:r>
            <a:r>
              <a:rPr lang="en-US" altLang="ko-KR" dirty="0"/>
              <a:t>. </a:t>
            </a:r>
            <a:r>
              <a:rPr lang="en-US" altLang="ko-KR" dirty="0" err="1"/>
              <a:t>Commun</a:t>
            </a:r>
            <a:r>
              <a:rPr lang="en-US" altLang="ko-KR" dirty="0"/>
              <a:t>., 10(4):1334–1344, 2011.</a:t>
            </a:r>
          </a:p>
          <a:p>
            <a:r>
              <a:rPr lang="en-US" altLang="ko-KR" dirty="0"/>
              <a:t>[34] Marcin </a:t>
            </a:r>
            <a:r>
              <a:rPr lang="en-US" altLang="ko-KR" dirty="0" err="1"/>
              <a:t>Poturalski</a:t>
            </a:r>
            <a:r>
              <a:rPr lang="en-US" altLang="ko-KR" dirty="0"/>
              <a:t>, Manuel </a:t>
            </a:r>
            <a:r>
              <a:rPr lang="en-US" altLang="ko-KR" dirty="0" err="1"/>
              <a:t>Flury</a:t>
            </a:r>
            <a:r>
              <a:rPr lang="en-US" altLang="ko-KR" dirty="0"/>
              <a:t>, </a:t>
            </a:r>
            <a:r>
              <a:rPr lang="en-US" altLang="ko-KR" dirty="0" err="1"/>
              <a:t>Panos</a:t>
            </a:r>
            <a:r>
              <a:rPr lang="en-US" altLang="ko-KR" dirty="0"/>
              <a:t> </a:t>
            </a:r>
            <a:r>
              <a:rPr lang="en-US" altLang="ko-KR" dirty="0" err="1"/>
              <a:t>Papadimitratos</a:t>
            </a:r>
            <a:r>
              <a:rPr lang="en-US" altLang="ko-KR" dirty="0"/>
              <a:t>, Jean-Pierre </a:t>
            </a:r>
            <a:r>
              <a:rPr lang="en-US" altLang="ko-KR" dirty="0" err="1"/>
              <a:t>Hubaux</a:t>
            </a:r>
            <a:r>
              <a:rPr lang="en-US" altLang="ko-KR" dirty="0"/>
              <a:t>, and Jean-Yves Le </a:t>
            </a:r>
            <a:r>
              <a:rPr lang="en-US" altLang="ko-KR" dirty="0" err="1"/>
              <a:t>Boudec</a:t>
            </a:r>
            <a:r>
              <a:rPr lang="en-US" altLang="ko-KR" dirty="0"/>
              <a:t>. </a:t>
            </a:r>
            <a:r>
              <a:rPr lang="en-US" altLang="ko-KR" b="1" dirty="0"/>
              <a:t>On secure and precise IR-UWB ranging</a:t>
            </a:r>
            <a:r>
              <a:rPr lang="en-US" altLang="ko-KR" dirty="0"/>
              <a:t>. IEEE </a:t>
            </a:r>
            <a:r>
              <a:rPr lang="en-US" altLang="ko-KR" dirty="0" err="1"/>
              <a:t>Trans.Wirel</a:t>
            </a:r>
            <a:r>
              <a:rPr lang="en-US" altLang="ko-KR" dirty="0"/>
              <a:t>. </a:t>
            </a:r>
            <a:r>
              <a:rPr lang="en-US" altLang="ko-KR" dirty="0" err="1"/>
              <a:t>Commun</a:t>
            </a:r>
            <a:r>
              <a:rPr lang="en-US" altLang="ko-KR" dirty="0"/>
              <a:t>., 11(3):1087–1099, 2012.</a:t>
            </a:r>
          </a:p>
          <a:p>
            <a:r>
              <a:rPr lang="en-US" altLang="ko-KR" dirty="0"/>
              <a:t>[35] Marcin </a:t>
            </a:r>
            <a:r>
              <a:rPr lang="en-US" altLang="ko-KR" dirty="0" err="1"/>
              <a:t>Poturalski</a:t>
            </a:r>
            <a:r>
              <a:rPr lang="en-US" altLang="ko-KR" dirty="0"/>
              <a:t>, Manuel </a:t>
            </a:r>
            <a:r>
              <a:rPr lang="en-US" altLang="ko-KR" dirty="0" err="1"/>
              <a:t>Flury</a:t>
            </a:r>
            <a:r>
              <a:rPr lang="en-US" altLang="ko-KR" dirty="0"/>
              <a:t>, </a:t>
            </a:r>
            <a:r>
              <a:rPr lang="en-US" altLang="ko-KR" dirty="0" err="1"/>
              <a:t>Panos</a:t>
            </a:r>
            <a:r>
              <a:rPr lang="en-US" altLang="ko-KR" dirty="0"/>
              <a:t> </a:t>
            </a:r>
            <a:r>
              <a:rPr lang="en-US" altLang="ko-KR" dirty="0" err="1"/>
              <a:t>Papadimitratos</a:t>
            </a:r>
            <a:r>
              <a:rPr lang="en-US" altLang="ko-KR" dirty="0"/>
              <a:t>, Jean-Pierre </a:t>
            </a:r>
            <a:r>
              <a:rPr lang="en-US" altLang="ko-KR" dirty="0" err="1"/>
              <a:t>Hubaux</a:t>
            </a:r>
            <a:r>
              <a:rPr lang="en-US" altLang="ko-KR" dirty="0"/>
              <a:t>, and Jean-Yves Le </a:t>
            </a:r>
            <a:r>
              <a:rPr lang="en-US" altLang="ko-KR" dirty="0" err="1"/>
              <a:t>Boudec</a:t>
            </a:r>
            <a:r>
              <a:rPr lang="en-US" altLang="ko-KR" dirty="0"/>
              <a:t>. </a:t>
            </a:r>
            <a:r>
              <a:rPr lang="en-US" altLang="ko-KR" b="1" dirty="0"/>
              <a:t>The cicada attack: Degradation and denial of service in </a:t>
            </a:r>
            <a:r>
              <a:rPr lang="en-US" altLang="ko-KR" b="1" dirty="0" err="1"/>
              <a:t>ir</a:t>
            </a:r>
            <a:r>
              <a:rPr lang="en-US" altLang="ko-KR" b="1" dirty="0"/>
              <a:t> ranging</a:t>
            </a:r>
            <a:r>
              <a:rPr lang="en-US" altLang="ko-KR" dirty="0"/>
              <a:t>. In 2010 IEEE International Conference on Ultra-Wideband, volume 2, pages 1–4, 2010.</a:t>
            </a:r>
          </a:p>
        </p:txBody>
      </p:sp>
    </p:spTree>
    <p:extLst>
      <p:ext uri="{BB962C8B-B14F-4D97-AF65-F5344CB8AC3E}">
        <p14:creationId xmlns:p14="http://schemas.microsoft.com/office/powerpoint/2010/main" val="13958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25355</TotalTime>
  <Words>2790</Words>
  <Application>Microsoft Office PowerPoint</Application>
  <PresentationFormat>화면 슬라이드 쇼(4:3)</PresentationFormat>
  <Paragraphs>252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Cambria Math</vt:lpstr>
      <vt:lpstr>Times New Roman</vt:lpstr>
      <vt:lpstr>Wingdings</vt:lpstr>
      <vt:lpstr>Office 테마</vt:lpstr>
      <vt:lpstr>Time for Change: How Clocks Break UWB Secure Ranging</vt:lpstr>
      <vt:lpstr>Authors</vt:lpstr>
      <vt:lpstr>Authors</vt:lpstr>
      <vt:lpstr>Authors</vt:lpstr>
      <vt:lpstr>Authors</vt:lpstr>
      <vt:lpstr>Session Information</vt:lpstr>
      <vt:lpstr>Contents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Background</vt:lpstr>
      <vt:lpstr>Background</vt:lpstr>
      <vt:lpstr>The Mix-Down Attack (MD)</vt:lpstr>
      <vt:lpstr>The Mix-Down Attack (MD)</vt:lpstr>
      <vt:lpstr>The Mix-Down Attack (MD)</vt:lpstr>
      <vt:lpstr>The Mix-Down Attack (MD)</vt:lpstr>
      <vt:lpstr>The Mix-Down Attack (MD)</vt:lpstr>
      <vt:lpstr>The Mix-Down Attack (MD)</vt:lpstr>
      <vt:lpstr>Stretch-and-Advance (S&amp;A)</vt:lpstr>
      <vt:lpstr>Stretch-and-Advance (S&amp;A)</vt:lpstr>
      <vt:lpstr>Stretch-and-Advance (S&amp;A)</vt:lpstr>
      <vt:lpstr>Stretch-and-Advance (S&amp;A)</vt:lpstr>
      <vt:lpstr>Stretch-and-Advance (S&amp;A)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Phantom Eavesdropping with Whitened RF Leakage</dc:title>
  <dc:creator>이동근[ 학부재학 / 사이버국방학과 ]</dc:creator>
  <cp:lastModifiedBy>hrpark</cp:lastModifiedBy>
  <cp:revision>1266</cp:revision>
  <dcterms:created xsi:type="dcterms:W3CDTF">2020-08-10T10:55:59Z</dcterms:created>
  <dcterms:modified xsi:type="dcterms:W3CDTF">2023-12-11T02:09:52Z</dcterms:modified>
</cp:coreProperties>
</file>