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38DCD4-C725-4035-8C8D-0729B95693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36C187-529F-45A3-8D93-CB874B9E67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FC9086-FC0C-4FB5-A403-5D23FA8AA9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8D60ED-D4CD-4305-85AC-3DBD2D200B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76818-7B74-4B0B-8BF3-6CA8501761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274598-F266-4B0A-969B-FAE4D9E9A3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FED5F1-4F49-40B4-BC17-A4B86220A8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76443F-E232-4A06-8434-B1B4BE1C45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8E557B-E8DC-4FA9-9098-8C1D2881ED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C5BE2C-541B-4FC8-82EE-D5805F1280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45F1AE-232C-470D-8944-EA38522F1C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B43B02-0131-4052-B88B-FF4719CF9E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A44F6A8-F42C-4376-9294-7A0F5BE4F86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200" spc="-1" strike="noStrike">
                <a:latin typeface="Arial"/>
              </a:rPr>
              <a:t>Data PX1 – UI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716840" y="540000"/>
            <a:ext cx="7248240" cy="467640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180000" y="824400"/>
            <a:ext cx="1440000" cy="133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400" spc="-1" strike="noStrike">
                <a:latin typeface="Arial"/>
              </a:rPr>
              <a:t>Standard Instruments are selected by the user to be displayed all the time.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80000" y="824400"/>
            <a:ext cx="1440000" cy="133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400" spc="-1" strike="noStrike">
                <a:latin typeface="Arial"/>
              </a:rPr>
              <a:t>Standard Instruments are selected by the user to be displayed all the time.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80000" y="2264400"/>
            <a:ext cx="1440000" cy="133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400" spc="-1" strike="noStrike">
                <a:latin typeface="Arial"/>
              </a:rPr>
              <a:t>Attention Instruments are selected by the system as something to be  looked at.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0000" y="3884400"/>
            <a:ext cx="1440000" cy="147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400" spc="-1" strike="noStrike">
                <a:latin typeface="Arial"/>
              </a:rPr>
              <a:t>Focus Buttons show things that need to be looked at now. Hovering shows relevant numbers,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8280000" y="1980000"/>
            <a:ext cx="1620000" cy="1260000"/>
          </a:xfrm>
          <a:prstGeom prst="wedgeEllipseCallout">
            <a:avLst>
              <a:gd name="adj1" fmla="val -99541"/>
              <a:gd name="adj2" fmla="val 91328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GB" sz="1800" spc="-1" strike="noStrike">
                <a:latin typeface="Arial"/>
              </a:rPr>
              <a:t>Click will open the Widget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201320" y="124200"/>
            <a:ext cx="7724520" cy="543852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121320" y="540000"/>
            <a:ext cx="1080000" cy="720000"/>
          </a:xfrm>
          <a:prstGeom prst="wedgeEllipseCallout">
            <a:avLst>
              <a:gd name="adj1" fmla="val 117041"/>
              <a:gd name="adj2" fmla="val 10741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GB" sz="1800" spc="-1" strike="noStrike">
                <a:latin typeface="Arial"/>
              </a:rPr>
              <a:t>RAG</a:t>
            </a:r>
            <a:endParaRPr b="0" lang="en-GB" sz="1800" spc="-1" strike="noStrike">
              <a:latin typeface="Arial"/>
            </a:endParaRPr>
          </a:p>
          <a:p>
            <a:pPr algn="ctr">
              <a:buNone/>
            </a:pPr>
            <a:r>
              <a:rPr b="0" lang="en-GB" sz="1800" spc="-1" strike="noStrike">
                <a:latin typeface="Arial"/>
              </a:rPr>
              <a:t>style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80000" y="1980000"/>
            <a:ext cx="1620000" cy="720000"/>
          </a:xfrm>
          <a:prstGeom prst="wedgeEllipseCallout">
            <a:avLst>
              <a:gd name="adj1" fmla="val 104875"/>
              <a:gd name="adj2" fmla="val 101921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GB" sz="1300" spc="-1" strike="noStrike">
              <a:latin typeface="Arial"/>
            </a:endParaRPr>
          </a:p>
          <a:p>
            <a:pPr algn="ctr">
              <a:buNone/>
            </a:pPr>
            <a:r>
              <a:rPr b="0" lang="en-GB" sz="1300" spc="-1" strike="noStrike">
                <a:latin typeface="Arial"/>
              </a:rPr>
              <a:t>Click shows Definitions</a:t>
            </a:r>
            <a:r>
              <a:rPr b="0" lang="en-GB" sz="1800" spc="-1" strike="noStrike">
                <a:latin typeface="Arial"/>
              </a:rPr>
              <a:t> </a:t>
            </a:r>
            <a:endParaRPr b="0" lang="en-GB" sz="1800" spc="-1" strike="noStrike">
              <a:latin typeface="Arial"/>
            </a:endParaRPr>
          </a:p>
          <a:p>
            <a:pPr algn="ctr"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153880" y="648360"/>
            <a:ext cx="5819400" cy="439056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236880" y="297720"/>
            <a:ext cx="21031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KPI Definitions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2022-07-01T16:34:52Z</dcterms:created>
  <dc:creator/>
  <dc:description/>
  <dc:language>en-GB</dc:language>
  <cp:lastModifiedBy/>
  <dcterms:modified xsi:type="dcterms:W3CDTF">2022-07-01T16:45:36Z</dcterms:modified>
  <cp:revision>1</cp:revision>
  <dc:subject/>
  <dc:title/>
</cp:coreProperties>
</file>