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78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DA1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90" y="1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ourworldindata.org/data/ecdc/total_cases.csv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Macro-Enabled_Worksheet.xlsm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3245E-CA4C-4AE1-8B47-6EF8AF7B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0" r="-1" b="-1"/>
          <a:stretch/>
        </p:blipFill>
        <p:spPr>
          <a:xfrm>
            <a:off x="3522570" y="10"/>
            <a:ext cx="866625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33677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CE7FC9-96FB-4532-85D9-CD4394F68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856" y="1122363"/>
            <a:ext cx="4022312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Capstone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30C193-BA2E-4890-AD41-58D5A8501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855" y="4872922"/>
            <a:ext cx="4022311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Covid-19 Spread and Predection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7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03" y="4546920"/>
            <a:ext cx="397660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85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04" y="0"/>
            <a:ext cx="609921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609746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7989-903E-4FB6-9B86-C0C54749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95" y="655783"/>
            <a:ext cx="4283302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>
                <a:solidFill>
                  <a:schemeClr val="bg1"/>
                </a:solidFill>
              </a:rPr>
              <a:t>Choropleth Map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455" y="434985"/>
            <a:ext cx="457081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28C64D-8C76-4611-8D76-4B7DCD6FB81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892"/>
          <a:stretch/>
        </p:blipFill>
        <p:spPr>
          <a:xfrm>
            <a:off x="1155258" y="2265037"/>
            <a:ext cx="9887214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7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E5752-0E71-4AE6-8CEE-A1D8974B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34" y="479990"/>
            <a:ext cx="3604468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Modeling and Regression</a:t>
            </a:r>
            <a:endParaRPr lang="en-GB" sz="24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8456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3ADF-3D70-4C65-97A6-5133F1DE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512" y="411881"/>
            <a:ext cx="6510569" cy="1461780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bg1"/>
                </a:solidFill>
              </a:rPr>
              <a:t>(ARMA) Autoregressive–moving-average model was used to build a regression model for predicting number of cases in the world based of the history for the previous days. ARMA is a statistical analysis of time series technique, autoregressive–moving-average (ARMA) models provide regression based on time series.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1A803-FAE3-4CDC-A446-229F0FB6EC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4716" y="2638926"/>
            <a:ext cx="7973587" cy="36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04" y="0"/>
            <a:ext cx="609921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609746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75BDA-1D3C-46CD-AC9E-A6790EB1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95" y="655783"/>
            <a:ext cx="4283302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2E97-33E9-4575-B5DA-B0B03F4A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455" y="637763"/>
            <a:ext cx="3959214" cy="1466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>
                <a:latin typeface="+mn-lt"/>
              </a:rPr>
              <a:t>Predicted results were compared with the actual results form data set and a good match was found.</a:t>
            </a:r>
            <a:br>
              <a:rPr lang="en-US" sz="2200">
                <a:latin typeface="+mn-lt"/>
              </a:rPr>
            </a:br>
            <a:endParaRPr lang="en-US" sz="220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455" y="434985"/>
            <a:ext cx="457081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E1A32-047C-4D2B-825A-CFB4A9ED3DB5}"/>
              </a:ext>
            </a:extLst>
          </p:cNvPr>
          <p:cNvPicPr/>
          <p:nvPr/>
        </p:nvPicPr>
        <p:blipFill rotWithShape="1">
          <a:blip r:embed="rId2"/>
          <a:srcRect b="6560"/>
          <a:stretch/>
        </p:blipFill>
        <p:spPr>
          <a:xfrm>
            <a:off x="1155258" y="2265037"/>
            <a:ext cx="9887214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3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62D8B-4237-4C49-A78A-B930DE87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963877"/>
            <a:ext cx="3493452" cy="493024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Discussion and Conclusion</a:t>
            </a:r>
            <a:endParaRPr lang="en-GB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3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94C6-F95C-4E2E-8D72-5BAAB08F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35" y="963877"/>
            <a:ext cx="6376108" cy="493024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Several techniques can be used to provide more readable results when visualizing spread of the Covid-19, for instance Choropleth maps and heat maps can show worldwide, or county-based distribution, while bar graphs can show ranking for most affected locations.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Time series can be used to predict the spread of Covid-19 and the places those will be most affected, based on the history provided so far. 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Using data science is essential for medical research support, and much more findings can be obtained to support medical researchers.</a:t>
            </a: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9050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5069-35A8-4274-B8E8-122FB0F3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 and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D900-FC13-460D-8C88-36F0573E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data set is retrieved from the web location: </a:t>
            </a:r>
            <a:endParaRPr lang="en-GB" altLang="en-US" sz="1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2162E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https://covid.ourworldindata.org/data/ecdc/total_cases.csv</a:t>
            </a: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data properties are as follows:</a:t>
            </a:r>
            <a:endParaRPr lang="en-GB" altLang="en-US" sz="1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is a CSV file.</a:t>
            </a:r>
            <a:endParaRPr lang="en-GB" altLang="en-US" sz="1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contains details about:</a:t>
            </a:r>
            <a:endParaRPr lang="en-GB" altLang="en-US" sz="1800" dirty="0"/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Data.</a:t>
            </a:r>
            <a:endParaRPr lang="en-GB" altLang="en-US" sz="1800" dirty="0"/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Countries in the world</a:t>
            </a:r>
            <a:endParaRPr lang="en-GB" altLang="en-US" sz="1800" dirty="0"/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cases in the same date in each country </a:t>
            </a:r>
            <a:endParaRPr lang="en-GB" altLang="en-US" sz="1800" dirty="0"/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number if cases in the world</a:t>
            </a:r>
            <a:endParaRPr lang="en-GB" altLang="en-US" sz="1800" dirty="0"/>
          </a:p>
          <a:p>
            <a:endParaRPr lang="en-GB" sz="5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3A157B1-2E09-4103-A9E0-DA8645E480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305943"/>
              </p:ext>
            </p:extLst>
          </p:nvPr>
        </p:nvGraphicFramePr>
        <p:xfrm>
          <a:off x="5448300" y="4244975"/>
          <a:ext cx="6445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acro-Enabled Worksheet" showAsIcon="1" r:id="rId4" imgW="380879" imgH="771318" progId="Excel.SheetMacroEnabled.12">
                  <p:embed/>
                </p:oleObj>
              </mc:Choice>
              <mc:Fallback>
                <p:oleObj name="Macro-Enabled Worksheet" showAsIcon="1" r:id="rId4" imgW="380879" imgH="771318" progId="Excel.SheetMacroEnabled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244975"/>
                        <a:ext cx="644525" cy="1301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49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058" y="-253670"/>
            <a:ext cx="1827162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408" y="422146"/>
            <a:ext cx="645200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0866" y="655140"/>
            <a:ext cx="68729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4206" y="0"/>
            <a:ext cx="2834619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4266" y="6115501"/>
            <a:ext cx="149412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3B53D4-D9AE-453C-96BD-DB5E6898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1153160"/>
            <a:ext cx="10902226" cy="4551679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2099" y="6453143"/>
            <a:ext cx="814691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85F3-4173-4B09-965A-01F36EBA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/>
              <a:t>Reading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B223CE-D32D-42AC-A96C-AD29883DE6F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186" r="18037" b="1"/>
          <a:stretch/>
        </p:blipFill>
        <p:spPr>
          <a:xfrm>
            <a:off x="828459" y="1825626"/>
            <a:ext cx="10522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4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88825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5CEF4-3542-4D55-9CC2-80938151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72747"/>
            <a:ext cx="10512862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 and Formatting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28D8A-856E-4018-9820-1B88CAC16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377" y="1597390"/>
            <a:ext cx="9332070" cy="8703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NaN data are replaced with Zeros “as they represent no registered cases”.</a:t>
            </a:r>
          </a:p>
          <a:p>
            <a:pPr marL="0" marR="0" lvl="0" indent="-228600"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Date is dropped as we are interested in data order rather than the actual date itself.</a:t>
            </a:r>
          </a:p>
        </p:txBody>
      </p:sp>
      <p:pic>
        <p:nvPicPr>
          <p:cNvPr id="2052" name="Picture 3">
            <a:extLst>
              <a:ext uri="{FF2B5EF4-FFF2-40B4-BE49-F238E27FC236}">
                <a16:creationId xmlns:a16="http://schemas.microsoft.com/office/drawing/2014/main" id="{48B02DE7-2450-4D70-94E9-BE6648690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981" y="3131499"/>
            <a:ext cx="10512862" cy="21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0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88825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7AC4C2-6A71-401C-BD49-C330597D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87" y="643467"/>
            <a:ext cx="1120800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 about data is found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B98BDD-56FD-4373-994D-DC60C8E5A0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299" y="1988840"/>
            <a:ext cx="1090222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603" y="1022350"/>
            <a:ext cx="709427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603" y="837744"/>
            <a:ext cx="403120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492" y="640894"/>
            <a:ext cx="168231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0280" y="635716"/>
            <a:ext cx="328526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887" y="635715"/>
            <a:ext cx="10905022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2BE8A-C8CB-4364-8CCC-447BECCA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256" y="800392"/>
            <a:ext cx="10262024" cy="121210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2500" dirty="0">
                <a:solidFill>
                  <a:srgbClr val="FFFFFF"/>
                </a:solidFill>
              </a:rPr>
              <a:t>Total cases per country is found, and Sum and Average were found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F0A3C6-C390-4C75-B7CF-39AE71B570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17" y="2978763"/>
            <a:ext cx="9516803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9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88825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2ECC0-C5D6-47B7-8A64-53E5420C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87" y="643467"/>
            <a:ext cx="1120800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normalized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2F687F-6A36-4B59-926C-52FA3FF2155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1" b="6073"/>
          <a:stretch/>
        </p:blipFill>
        <p:spPr>
          <a:xfrm>
            <a:off x="2782044" y="2197797"/>
            <a:ext cx="7827377" cy="24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22" y="448055"/>
            <a:ext cx="3413481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BACA5-F956-48C8-BF07-5534C270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37" y="731519"/>
            <a:ext cx="2844450" cy="3237579"/>
          </a:xfrm>
        </p:spPr>
        <p:txBody>
          <a:bodyPr>
            <a:normAutofit/>
          </a:bodyPr>
          <a:lstStyle/>
          <a:p>
            <a:r>
              <a:rPr lang="en-US" sz="3800" b="1">
                <a:solidFill>
                  <a:srgbClr val="FFFFFF"/>
                </a:solidFill>
              </a:rPr>
              <a:t>Data Visualization and Exploration</a:t>
            </a:r>
            <a:endParaRPr lang="en-GB" sz="38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BA4F5-CB96-4A83-929B-EC0D709078E9}"/>
              </a:ext>
            </a:extLst>
          </p:cNvPr>
          <p:cNvPicPr/>
          <p:nvPr/>
        </p:nvPicPr>
        <p:blipFill rotWithShape="1">
          <a:blip r:embed="rId2"/>
          <a:srcRect r="2076" b="1"/>
          <a:stretch/>
        </p:blipFill>
        <p:spPr>
          <a:xfrm>
            <a:off x="4043549" y="448056"/>
            <a:ext cx="7678450" cy="38029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21" y="4419227"/>
            <a:ext cx="3413480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3549" y="4416552"/>
            <a:ext cx="7686473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6565-4ED5-4B4D-8B53-FF45C15E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568" y="4642338"/>
            <a:ext cx="7035758" cy="1564310"/>
          </a:xfrm>
        </p:spPr>
        <p:txBody>
          <a:bodyPr anchor="ctr">
            <a:normAutofit/>
          </a:bodyPr>
          <a:lstStyle/>
          <a:p>
            <a:r>
              <a:rPr lang="en-GB" sz="1800"/>
              <a:t>Bar Chart</a:t>
            </a:r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15791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Calend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Custom</PresentationFormat>
  <Paragraphs>30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Tw Cen MT</vt:lpstr>
      <vt:lpstr>Office Theme</vt:lpstr>
      <vt:lpstr>Macro-Enabled Worksheet</vt:lpstr>
      <vt:lpstr>Capstone Project</vt:lpstr>
      <vt:lpstr>Data Source and Data Acquisition</vt:lpstr>
      <vt:lpstr>PowerPoint Presentation</vt:lpstr>
      <vt:lpstr>Reading Data </vt:lpstr>
      <vt:lpstr>Data Cleaning and Formatting</vt:lpstr>
      <vt:lpstr>Description about data is found </vt:lpstr>
      <vt:lpstr>Total cases per country is found, and Sum and Average were found</vt:lpstr>
      <vt:lpstr>Data is normalized</vt:lpstr>
      <vt:lpstr>Data Visualization and Exploration</vt:lpstr>
      <vt:lpstr>Choropleth Map</vt:lpstr>
      <vt:lpstr>Modeling and Regression</vt:lpstr>
      <vt:lpstr>Results 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Ali Mohamed Ali Mohamed</dc:creator>
  <cp:lastModifiedBy>Ali Mohamed Ali Mohamed</cp:lastModifiedBy>
  <cp:revision>1</cp:revision>
  <dcterms:created xsi:type="dcterms:W3CDTF">2020-05-07T21:28:40Z</dcterms:created>
  <dcterms:modified xsi:type="dcterms:W3CDTF">2020-05-07T21:28:44Z</dcterms:modified>
</cp:coreProperties>
</file>