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9BB1042-5FEC-4997-B669-BA249EEF98D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4/30/21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693971-6E27-4632-842B-BE75CC77432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"/>
          <p:cNvSpPr/>
          <p:nvPr/>
        </p:nvSpPr>
        <p:spPr>
          <a:xfrm>
            <a:off x="7986600" y="0"/>
            <a:ext cx="23144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Bachelor of Arts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" name="TextBox 2"/>
          <p:cNvSpPr/>
          <p:nvPr/>
        </p:nvSpPr>
        <p:spPr>
          <a:xfrm>
            <a:off x="7129080" y="0"/>
            <a:ext cx="40291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College of Arts and Sciences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" name="TextBox 3"/>
          <p:cNvSpPr/>
          <p:nvPr/>
        </p:nvSpPr>
        <p:spPr>
          <a:xfrm>
            <a:off x="7887240" y="0"/>
            <a:ext cx="25128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Excellence Award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" name="TextBox 4"/>
          <p:cNvSpPr/>
          <p:nvPr/>
        </p:nvSpPr>
        <p:spPr>
          <a:xfrm>
            <a:off x="8339400" y="0"/>
            <a:ext cx="16088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Cum Laude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" name="TextBox 5"/>
          <p:cNvSpPr/>
          <p:nvPr/>
        </p:nvSpPr>
        <p:spPr>
          <a:xfrm>
            <a:off x="7755480" y="0"/>
            <a:ext cx="2776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Summa Cum Laude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" name="TextBox 6"/>
          <p:cNvSpPr/>
          <p:nvPr/>
        </p:nvSpPr>
        <p:spPr>
          <a:xfrm>
            <a:off x="7799760" y="0"/>
            <a:ext cx="26877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Magna Cum Laude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5" name="TextBox 7"/>
          <p:cNvSpPr/>
          <p:nvPr/>
        </p:nvSpPr>
        <p:spPr>
          <a:xfrm>
            <a:off x="5979240" y="0"/>
            <a:ext cx="63288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Bachelor of Science and Bachelor of Science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6" name="TextBox 8"/>
          <p:cNvSpPr/>
          <p:nvPr/>
        </p:nvSpPr>
        <p:spPr>
          <a:xfrm>
            <a:off x="7052400" y="0"/>
            <a:ext cx="41828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College of Health Professions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" name="TextBox 9"/>
          <p:cNvSpPr/>
          <p:nvPr/>
        </p:nvSpPr>
        <p:spPr>
          <a:xfrm>
            <a:off x="7737120" y="0"/>
            <a:ext cx="28130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Bachelor of Science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" name="TextBox 10"/>
          <p:cNvSpPr/>
          <p:nvPr/>
        </p:nvSpPr>
        <p:spPr>
          <a:xfrm>
            <a:off x="7817400" y="0"/>
            <a:ext cx="26528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School of Business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LibreOffice/7.1.2.2$Windows_X86_64 LibreOffice_project/8a45595d069ef5570103caea1b71cc9d82b2aae4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