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37EE6A-2ECF-44E8-90EA-C9E6FBE8AB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0609C8-6E3C-4A6F-9786-5E09D2658E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"/>
          <p:cNvSpPr/>
          <p:nvPr/>
        </p:nvSpPr>
        <p:spPr>
          <a:xfrm>
            <a:off x="6871680" y="0"/>
            <a:ext cx="4544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DaeJera Tale' Aaron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" name="TextBox 2"/>
          <p:cNvSpPr/>
          <p:nvPr/>
        </p:nvSpPr>
        <p:spPr>
          <a:xfrm>
            <a:off x="6781680" y="0"/>
            <a:ext cx="47239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Temidayo O. Akogun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TextBox 3"/>
          <p:cNvSpPr/>
          <p:nvPr/>
        </p:nvSpPr>
        <p:spPr>
          <a:xfrm>
            <a:off x="7025760" y="0"/>
            <a:ext cx="42361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Jeremy Isaac Allen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7047000" y="0"/>
            <a:ext cx="4193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Ambrosia J. Allred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6760440" y="0"/>
            <a:ext cx="47667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Rebekka L. Andersen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TextBox 6"/>
          <p:cNvSpPr/>
          <p:nvPr/>
        </p:nvSpPr>
        <p:spPr>
          <a:xfrm>
            <a:off x="6589080" y="0"/>
            <a:ext cx="51094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Madison Nicole Behrle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TextBox 7"/>
          <p:cNvSpPr/>
          <p:nvPr/>
        </p:nvSpPr>
        <p:spPr>
          <a:xfrm>
            <a:off x="6377040" y="0"/>
            <a:ext cx="5533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Jasmine Nicole Berryhill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6273360" y="0"/>
            <a:ext cx="57405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Rachel Christine Rysanek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TextBox 9"/>
          <p:cNvSpPr/>
          <p:nvPr/>
        </p:nvSpPr>
        <p:spPr>
          <a:xfrm>
            <a:off x="7133760" y="0"/>
            <a:ext cx="40197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Brittany M. Sallee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TextBox 10"/>
          <p:cNvSpPr/>
          <p:nvPr/>
        </p:nvSpPr>
        <p:spPr>
          <a:xfrm>
            <a:off x="6154560" y="0"/>
            <a:ext cx="59781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Claire Elizabeth Ackerman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6401520" y="0"/>
            <a:ext cx="54846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Jacob Hayden Anderson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TextBox 12"/>
          <p:cNvSpPr/>
          <p:nvPr/>
        </p:nvSpPr>
        <p:spPr>
          <a:xfrm>
            <a:off x="5741640" y="0"/>
            <a:ext cx="6804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Ricardo Xavier Andrade Cazar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TextBox 13"/>
          <p:cNvSpPr/>
          <p:nvPr/>
        </p:nvSpPr>
        <p:spPr>
          <a:xfrm>
            <a:off x="6755040" y="0"/>
            <a:ext cx="4777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Blake Joseph Anselm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TextBox 14"/>
          <p:cNvSpPr/>
          <p:nvPr/>
        </p:nvSpPr>
        <p:spPr>
          <a:xfrm>
            <a:off x="6193440" y="0"/>
            <a:ext cx="5900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</a:rPr>
              <a:t>Payne Anderson Bachman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