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1E5B17D-F991-4041-A16B-97517AF9AD0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5/1/21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92456E8-E8B7-44AF-B1E6-72E6C40877E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1"/>
          <p:cNvSpPr/>
          <p:nvPr/>
        </p:nvSpPr>
        <p:spPr>
          <a:xfrm>
            <a:off x="7818120" y="0"/>
            <a:ext cx="265140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Applied Behavior Analysis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TextBox 2"/>
          <p:cNvSpPr/>
          <p:nvPr/>
        </p:nvSpPr>
        <p:spPr>
          <a:xfrm>
            <a:off x="8179200" y="0"/>
            <a:ext cx="192888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Magna Cum Laude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LibreOffice/7.1.2.2$Windows_X86_64 LibreOffice_project/8a45595d069ef5570103caea1b71cc9d82b2aae4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>Steve Canny</cp:lastModifiedBy>
  <dcterms:modified xsi:type="dcterms:W3CDTF">2013-01-27T09:15:58Z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