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Bianca Jade Aceti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Adam  Herbert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Adam J. Gladstone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Alexandra Deane Peterson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Alicia  LaRose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Amy M. Menes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Amanda  Haase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Anindita  Chaudhuri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Aileen Ondina Battle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Bridget E. Lysaght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Brisa Anna Pena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Brittani Nicole Hudson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Christine J Cho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Carina Joy JohnKlein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Crystal N Molyneaux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Courtney  Cross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Dina  Siegel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Emma  Harrison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Eleanore  Hall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Emery Elaine Frick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Emily  Howarth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Erin Elizabeth Bernstein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Faariha N. Faheem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Gabriella  Guzman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Georgette  Stillman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Derek Christopher Harper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Jacqueline  Roiter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James  Gatta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Jordan  Levine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Jonathon X. Liu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Jovana Ida Cruz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Jenna Capri Saviano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Juliette A. GarcÃ­a-RomÃ¡n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Karishma D Vaswani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Kathryn  Prozzo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Kayla Vanessa Carter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Kayla Brooke Huntington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Rabia  Khan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Aaron Kiel Portnoy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Abena Amponsa Kwakwa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Laura E. Faraci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Liza E. Pincus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Madelyn Joan Silber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Madison  Perry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Max  Cohen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Melanie  DeJesus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Megan  Heye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Michael  Marks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Mitchell R. Leysath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Matthew Eli Samalin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Molly  St. Denis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Nalin  Beaumont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Nicole  Mangels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Devora  Panish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Binh-An  Nguyen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Rachel  Levey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Roberts Francisco Liriano  Pena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Sam  Golden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Stephanie  Anismatta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Sheva  Weiss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Shoshana  May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Jacqueline  Smith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Samantha  Stageman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Swathi  Ragulan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Taylor Christy Igneri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Teddy Bobby Chattah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Tzipora  Halberstam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Thomas  Britton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Taylor Jade Gallagher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Thomas Dylan Kwan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William W. Maier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1800">
                <a:latin typeface="Georgia"/>
              </a:rPr>
              <a:t>Zariah  Mekile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