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71" r:id="rId5"/>
    <p:sldId id="1868" r:id="rId6"/>
    <p:sldId id="1845" r:id="rId7"/>
    <p:sldId id="1870" r:id="rId8"/>
    <p:sldId id="1859" r:id="rId9"/>
    <p:sldId id="186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3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3AA9-43A6-4E28-9440-08EA366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/>
                </a:solidFill>
              </a:rPr>
              <a:t>Software Testing Why? </a:t>
            </a:r>
            <a:br>
              <a:rPr lang="en-US" altLang="en-US" sz="4400" dirty="0">
                <a:solidFill>
                  <a:schemeClr val="accent1"/>
                </a:solidFill>
              </a:rPr>
            </a:br>
            <a:r>
              <a:rPr lang="en-US" altLang="en-US" sz="4400" dirty="0">
                <a:solidFill>
                  <a:schemeClr val="accent1"/>
                </a:solidFill>
              </a:rPr>
              <a:t> 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92BF2-82F1-457F-AF73-0F4A16DCF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Can software testing save millions lets see .</a:t>
            </a:r>
          </a:p>
        </p:txBody>
      </p:sp>
    </p:spTree>
    <p:extLst>
      <p:ext uri="{BB962C8B-B14F-4D97-AF65-F5344CB8AC3E}">
        <p14:creationId xmlns:p14="http://schemas.microsoft.com/office/powerpoint/2010/main" val="37736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A3C4-3D29-4C91-B1D6-71ED955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presta</a:t>
            </a:r>
            <a:r>
              <a:rPr lang="en-US" dirty="0"/>
              <a:t> shop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D330-E27B-4D77-8A04-A10DF5A71B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 commerce website </a:t>
            </a:r>
            <a:br>
              <a:rPr lang="en-US" dirty="0"/>
            </a:br>
            <a:r>
              <a:rPr lang="en-US" dirty="0"/>
              <a:t>manual testing </a:t>
            </a:r>
          </a:p>
        </p:txBody>
      </p:sp>
    </p:spTree>
    <p:extLst>
      <p:ext uri="{BB962C8B-B14F-4D97-AF65-F5344CB8AC3E}">
        <p14:creationId xmlns:p14="http://schemas.microsoft.com/office/powerpoint/2010/main" val="1432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Objective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To design a comprehensive testing strategy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presta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shop a robust e-commerce platform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Scope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Focus on testing methodologies to ensure high performance, security, usability,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and localization across regions.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Tools and Frameworks: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Manual testing with excel for test case management and issue tracking.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086-52E4-4CC4-961B-7B426CBE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CE631-4684-409D-9F32-32211D23E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Ensure quality and reliability</a:t>
            </a:r>
          </a:p>
          <a:p>
            <a:r>
              <a:rPr lang="en-US" dirty="0"/>
              <a:t>Reduces risk and coast </a:t>
            </a:r>
          </a:p>
          <a:p>
            <a:r>
              <a:rPr lang="en-US" dirty="0"/>
              <a:t>Improve user experience</a:t>
            </a:r>
          </a:p>
          <a:p>
            <a:r>
              <a:rPr lang="en-US" dirty="0"/>
              <a:t>Facilitates agile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DD70-41E6-4242-9E32-35E948D7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 </a:t>
            </a:r>
          </a:p>
        </p:txBody>
      </p:sp>
    </p:spTree>
    <p:extLst>
      <p:ext uri="{BB962C8B-B14F-4D97-AF65-F5344CB8AC3E}">
        <p14:creationId xmlns:p14="http://schemas.microsoft.com/office/powerpoint/2010/main" val="8943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Pride Month presentation</Template>
  <TotalTime>51</TotalTime>
  <Words>112</Words>
  <Application>Microsoft Office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Software Testing Why?   </vt:lpstr>
      <vt:lpstr>Testing presta shop website</vt:lpstr>
      <vt:lpstr>Overview</vt:lpstr>
      <vt:lpstr>Goals and challenges</vt:lpstr>
      <vt:lpstr>Questions &amp; answers</vt:lpstr>
      <vt:lpstr>Thank you very much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</dc:title>
  <dc:subject/>
  <dc:creator>ali reda</dc:creator>
  <cp:keywords/>
  <dc:description/>
  <cp:lastModifiedBy>ali reda</cp:lastModifiedBy>
  <cp:revision>7</cp:revision>
  <dcterms:created xsi:type="dcterms:W3CDTF">2024-10-27T19:21:57Z</dcterms:created>
  <dcterms:modified xsi:type="dcterms:W3CDTF">2024-10-28T11:43:58Z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