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69" r:id="rId6"/>
    <p:sldId id="270" r:id="rId7"/>
    <p:sldId id="271" r:id="rId8"/>
    <p:sldId id="272" r:id="rId9"/>
    <p:sldId id="279" r:id="rId10"/>
    <p:sldId id="277"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7C77165-94DD-4C56-8E9F-AE7E7E08558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50588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01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55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94796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023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271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076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49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78436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EFB810C3-E26D-4507-9D1B-9FF15B3DD19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77165-94DD-4C56-8E9F-AE7E7E08558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422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FB810C3-E26D-4507-9D1B-9FF15B3DD19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0395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EFB810C3-E26D-4507-9D1B-9FF15B3DD19C}"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77165-94DD-4C56-8E9F-AE7E7E08558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652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EFB810C3-E26D-4507-9D1B-9FF15B3DD19C}"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77165-94DD-4C56-8E9F-AE7E7E08558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238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810C3-E26D-4507-9D1B-9FF15B3DD19C}" type="datetimeFigureOut">
              <a:rPr lang="en-US" smtClean="0"/>
              <a:t>8/26/2023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341759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73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smtClean="0"/>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EFB810C3-E26D-4507-9D1B-9FF15B3DD19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77165-94DD-4C56-8E9F-AE7E7E085583}" type="slidenum">
              <a:rPr lang="en-US" smtClean="0"/>
              <a:t>‹#›</a:t>
            </a:fld>
            <a:endParaRPr lang="en-US"/>
          </a:p>
        </p:txBody>
      </p:sp>
    </p:spTree>
    <p:extLst>
      <p:ext uri="{BB962C8B-B14F-4D97-AF65-F5344CB8AC3E}">
        <p14:creationId xmlns:p14="http://schemas.microsoft.com/office/powerpoint/2010/main" val="259039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B810C3-E26D-4507-9D1B-9FF15B3DD19C}" type="datetimeFigureOut">
              <a:rPr lang="en-US" smtClean="0"/>
              <a:t>8/26/2023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C77165-94DD-4C56-8E9F-AE7E7E085583}" type="slidenum">
              <a:rPr lang="en-US" smtClean="0"/>
              <a:t>‹#›</a:t>
            </a:fld>
            <a:endParaRPr lang="en-US"/>
          </a:p>
        </p:txBody>
      </p:sp>
    </p:spTree>
    <p:extLst>
      <p:ext uri="{BB962C8B-B14F-4D97-AF65-F5344CB8AC3E}">
        <p14:creationId xmlns:p14="http://schemas.microsoft.com/office/powerpoint/2010/main" val="1343538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76892" y="2101283"/>
            <a:ext cx="6815669" cy="2955846"/>
          </a:xfrm>
        </p:spPr>
        <p:txBody>
          <a:bodyPr>
            <a:normAutofit fontScale="90000"/>
          </a:bodyPr>
          <a:lstStyle/>
          <a:p>
            <a:r>
              <a:rPr lang="en-US" b="1" dirty="0"/>
              <a:t>Rock-Paper-Scissors with Hand Gesture</a:t>
            </a:r>
            <a:br>
              <a:rPr lang="en-US" b="1" dirty="0"/>
            </a:br>
            <a:r>
              <a:rPr lang="en-US" b="1" dirty="0"/>
              <a:t>Recognition Using Deep Learning</a:t>
            </a:r>
            <a:endParaRPr lang="en-US" b="1" dirty="0"/>
          </a:p>
        </p:txBody>
      </p:sp>
    </p:spTree>
    <p:extLst>
      <p:ext uri="{BB962C8B-B14F-4D97-AF65-F5344CB8AC3E}">
        <p14:creationId xmlns:p14="http://schemas.microsoft.com/office/powerpoint/2010/main" val="2363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THANK YOU FOR YOUR ATTENTION!!!</a:t>
            </a:r>
            <a:endParaRPr lang="en-US" b="1" dirty="0"/>
          </a:p>
        </p:txBody>
      </p:sp>
      <p:sp>
        <p:nvSpPr>
          <p:cNvPr id="3" name="Объект 2"/>
          <p:cNvSpPr>
            <a:spLocks noGrp="1"/>
          </p:cNvSpPr>
          <p:nvPr>
            <p:ph idx="1"/>
          </p:nvPr>
        </p:nvSpPr>
        <p:spPr/>
        <p:txBody>
          <a:bodyPr/>
          <a:lstStyle/>
          <a:p>
            <a:pPr marL="0" indent="0" algn="r">
              <a:buNone/>
            </a:pPr>
            <a:r>
              <a:rPr lang="en-US" b="1" dirty="0" smtClean="0"/>
              <a:t>Done by 2 students in pairs:      </a:t>
            </a:r>
            <a:r>
              <a:rPr lang="en-US" b="1" dirty="0" err="1" smtClean="0"/>
              <a:t>Alimov</a:t>
            </a:r>
            <a:r>
              <a:rPr lang="en-US" b="1" dirty="0" smtClean="0"/>
              <a:t> </a:t>
            </a:r>
            <a:r>
              <a:rPr lang="en-US" b="1" dirty="0" err="1" smtClean="0"/>
              <a:t>Olimkhon</a:t>
            </a:r>
            <a:endParaRPr lang="en-US" b="1" dirty="0" smtClean="0"/>
          </a:p>
          <a:p>
            <a:pPr marL="0" indent="0" algn="r">
              <a:buNone/>
            </a:pPr>
            <a:r>
              <a:rPr lang="en-US" b="1" dirty="0" err="1" smtClean="0"/>
              <a:t>Egamberdiev</a:t>
            </a:r>
            <a:r>
              <a:rPr lang="en-US" b="1" dirty="0" smtClean="0"/>
              <a:t> </a:t>
            </a:r>
            <a:r>
              <a:rPr lang="en-US" b="1" dirty="0" err="1" smtClean="0"/>
              <a:t>Rustamjon</a:t>
            </a:r>
            <a:endParaRPr lang="en-US" b="1" dirty="0"/>
          </a:p>
        </p:txBody>
      </p:sp>
    </p:spTree>
    <p:extLst>
      <p:ext uri="{BB962C8B-B14F-4D97-AF65-F5344CB8AC3E}">
        <p14:creationId xmlns:p14="http://schemas.microsoft.com/office/powerpoint/2010/main" val="108465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07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17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73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24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Объект 2"/>
          <p:cNvSpPr>
            <a:spLocks noGrp="1"/>
          </p:cNvSpPr>
          <p:nvPr>
            <p:ph sz="half" idx="1"/>
          </p:nvPr>
        </p:nvSpPr>
        <p:spPr/>
        <p:txBody>
          <a:bodyPr/>
          <a:lstStyle/>
          <a:p>
            <a:endParaRPr lang="en-US"/>
          </a:p>
        </p:txBody>
      </p:sp>
      <p:sp>
        <p:nvSpPr>
          <p:cNvPr id="4" name="Объект 3"/>
          <p:cNvSpPr>
            <a:spLocks noGrp="1"/>
          </p:cNvSpPr>
          <p:nvPr>
            <p:ph sz="half" idx="2"/>
          </p:nvPr>
        </p:nvSpPr>
        <p:spPr/>
        <p:txBody>
          <a:bodyPr/>
          <a:lstStyle/>
          <a:p>
            <a:endParaRPr lang="en-US"/>
          </a:p>
        </p:txBody>
      </p:sp>
    </p:spTree>
    <p:extLst>
      <p:ext uri="{BB962C8B-B14F-4D97-AF65-F5344CB8AC3E}">
        <p14:creationId xmlns:p14="http://schemas.microsoft.com/office/powerpoint/2010/main" val="3058016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Рисунок 2"/>
          <p:cNvSpPr>
            <a:spLocks noGrp="1"/>
          </p:cNvSpPr>
          <p:nvPr>
            <p:ph type="pic" idx="1"/>
          </p:nvPr>
        </p:nvSpPr>
        <p:spPr/>
      </p:sp>
      <p:sp>
        <p:nvSpPr>
          <p:cNvPr id="4" name="Текст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73441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42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69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90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48039" y="1028700"/>
            <a:ext cx="8158688" cy="831920"/>
          </a:xfrm>
        </p:spPr>
        <p:txBody>
          <a:bodyPr>
            <a:normAutofit fontScale="90000"/>
          </a:bodyPr>
          <a:lstStyle/>
          <a:p>
            <a:r>
              <a:rPr lang="en-GB" b="1" dirty="0"/>
              <a:t>Introduction</a:t>
            </a:r>
            <a:br>
              <a:rPr lang="en-GB" b="1" dirty="0"/>
            </a:br>
            <a:endParaRPr lang="en-US" dirty="0"/>
          </a:p>
        </p:txBody>
      </p:sp>
      <p:sp>
        <p:nvSpPr>
          <p:cNvPr id="3" name="Текст 2"/>
          <p:cNvSpPr>
            <a:spLocks noGrp="1"/>
          </p:cNvSpPr>
          <p:nvPr>
            <p:ph type="body" idx="1"/>
          </p:nvPr>
        </p:nvSpPr>
        <p:spPr>
          <a:xfrm>
            <a:off x="679498" y="1152828"/>
            <a:ext cx="6026102" cy="4987996"/>
          </a:xfrm>
        </p:spPr>
        <p:txBody>
          <a:bodyPr>
            <a:noAutofit/>
          </a:bodyPr>
          <a:lstStyle/>
          <a:p>
            <a:pPr algn="l"/>
            <a:r>
              <a:rPr lang="en-GB" sz="4000" b="1" dirty="0" smtClean="0"/>
              <a:t>What </a:t>
            </a:r>
            <a:r>
              <a:rPr lang="en-GB" sz="4000" b="1" dirty="0"/>
              <a:t>is Rock-Paper-Scissors?</a:t>
            </a:r>
          </a:p>
          <a:p>
            <a:pPr algn="l"/>
            <a:r>
              <a:rPr lang="en-GB" sz="4000" b="1" dirty="0"/>
              <a:t>Why use Hand Gesture Recognition?</a:t>
            </a:r>
          </a:p>
          <a:p>
            <a:pPr algn="l"/>
            <a:r>
              <a:rPr lang="en-GB" sz="4000" b="1" dirty="0"/>
              <a:t>What is Deep Learning?</a:t>
            </a:r>
          </a:p>
          <a:p>
            <a:pPr algn="l"/>
            <a:r>
              <a:rPr lang="en-GB" sz="4000" b="1" dirty="0"/>
              <a:t>How does it work?</a:t>
            </a:r>
          </a:p>
          <a:p>
            <a:pPr algn="l"/>
            <a:r>
              <a:rPr lang="en-GB" sz="4000" b="1" dirty="0"/>
              <a:t>Conclusion</a:t>
            </a:r>
          </a:p>
          <a:p>
            <a:endParaRPr lang="en-US" sz="40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424" y="609600"/>
            <a:ext cx="5602941" cy="5611906"/>
          </a:xfrm>
          <a:prstGeom prst="rect">
            <a:avLst/>
          </a:prstGeom>
        </p:spPr>
      </p:pic>
    </p:spTree>
    <p:extLst>
      <p:ext uri="{BB962C8B-B14F-4D97-AF65-F5344CB8AC3E}">
        <p14:creationId xmlns:p14="http://schemas.microsoft.com/office/powerpoint/2010/main" val="374707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05982" y="129994"/>
            <a:ext cx="10219764" cy="1822514"/>
          </a:xfrm>
        </p:spPr>
        <p:txBody>
          <a:bodyPr>
            <a:normAutofit/>
          </a:bodyPr>
          <a:lstStyle/>
          <a:p>
            <a:r>
              <a:rPr lang="en-US" b="1" dirty="0"/>
              <a:t>Introduction:</a:t>
            </a:r>
            <a:r>
              <a:rPr lang="en-GB" b="1" dirty="0" smtClean="0"/>
              <a:t/>
            </a:r>
            <a:br>
              <a:rPr lang="en-GB" b="1" dirty="0" smtClean="0"/>
            </a:br>
            <a:r>
              <a:rPr lang="en-GB" b="1" dirty="0" smtClean="0"/>
              <a:t>Highlighting </a:t>
            </a:r>
            <a:r>
              <a:rPr lang="en-GB" b="1" dirty="0"/>
              <a:t>the objective of the analysis.</a:t>
            </a:r>
            <a:endParaRPr lang="en-US" b="1" dirty="0"/>
          </a:p>
        </p:txBody>
      </p:sp>
      <p:sp>
        <p:nvSpPr>
          <p:cNvPr id="3" name="Текст 2"/>
          <p:cNvSpPr>
            <a:spLocks noGrp="1"/>
          </p:cNvSpPr>
          <p:nvPr>
            <p:ph type="body" idx="1"/>
          </p:nvPr>
        </p:nvSpPr>
        <p:spPr>
          <a:xfrm>
            <a:off x="912504" y="2066808"/>
            <a:ext cx="10483017" cy="4187477"/>
          </a:xfrm>
        </p:spPr>
        <p:txBody>
          <a:bodyPr>
            <a:normAutofit fontScale="92500" lnSpcReduction="10000"/>
          </a:bodyPr>
          <a:lstStyle/>
          <a:p>
            <a:r>
              <a:rPr lang="en-GB" b="1" dirty="0"/>
              <a:t>Welcome to the world of Rock-Paper-Scissors, where hand gestures can determine your fate! But what if I told you that there's a new way to play this classic game, one that involves cutting-edge technology and deep learning algorithms? That's right, we're talking about Rock-Paper-Scissors with Hand Gesture Recognition using Deep Learning!</a:t>
            </a:r>
          </a:p>
          <a:p>
            <a:r>
              <a:rPr lang="en-GB" b="1" dirty="0"/>
              <a:t>In today's fast-paced world, where technology is advancing at an unprecedented rate, it's important to stay ahead of the curve. By combining the age-old game of Rock-Paper-Scissors with the latest in AI and machine learning, we can create a truly innovative and exciting experience. Not only does this technology add a new level of fun and excitement to the game, but it also has practical applications in fields like robotics and automation. So buckle up and get ready to enter the world of Rock-Paper-Scissors 2.0!</a:t>
            </a:r>
          </a:p>
        </p:txBody>
      </p:sp>
    </p:spTree>
    <p:extLst>
      <p:ext uri="{BB962C8B-B14F-4D97-AF65-F5344CB8AC3E}">
        <p14:creationId xmlns:p14="http://schemas.microsoft.com/office/powerpoint/2010/main" val="223084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5129" y="1314701"/>
            <a:ext cx="4935070" cy="827865"/>
          </a:xfrm>
        </p:spPr>
        <p:txBody>
          <a:bodyPr>
            <a:normAutofit fontScale="90000"/>
          </a:bodyPr>
          <a:lstStyle/>
          <a:p>
            <a:r>
              <a:rPr lang="en-GB" b="1" dirty="0"/>
              <a:t>What is Rock-Paper-Scissors?</a:t>
            </a:r>
            <a:br>
              <a:rPr lang="en-GB" b="1" dirty="0"/>
            </a:br>
            <a:r>
              <a:rPr lang="en-US" dirty="0" smtClean="0"/>
              <a:t/>
            </a:r>
            <a:br>
              <a:rPr lang="en-US" dirty="0" smtClean="0"/>
            </a:br>
            <a:endParaRPr lang="en-US" dirty="0"/>
          </a:p>
        </p:txBody>
      </p:sp>
      <p:sp>
        <p:nvSpPr>
          <p:cNvPr id="3" name="Объект 2"/>
          <p:cNvSpPr>
            <a:spLocks noGrp="1"/>
          </p:cNvSpPr>
          <p:nvPr>
            <p:ph idx="1"/>
          </p:nvPr>
        </p:nvSpPr>
        <p:spPr>
          <a:xfrm>
            <a:off x="618564" y="1210234"/>
            <a:ext cx="5172636" cy="4975413"/>
          </a:xfrm>
        </p:spPr>
        <p:txBody>
          <a:bodyPr>
            <a:normAutofit fontScale="70000" lnSpcReduction="20000"/>
          </a:bodyPr>
          <a:lstStyle/>
          <a:p>
            <a:endParaRPr lang="en-GB" sz="3600" dirty="0" smtClean="0"/>
          </a:p>
          <a:p>
            <a:r>
              <a:rPr lang="en-GB" sz="2900" b="1" dirty="0" smtClean="0"/>
              <a:t>Rock-Paper-Scissors </a:t>
            </a:r>
            <a:r>
              <a:rPr lang="en-GB" sz="2900" b="1" dirty="0"/>
              <a:t>is a popular hand game played by people of all ages around the world. The objective of the game is to choose one of three hand gestures that will beat the opponent's choice. The three gestures are rock, paper, and scissors. Rock beats scissors, scissors beat paper, and paper beats rock.</a:t>
            </a:r>
          </a:p>
          <a:p>
            <a:r>
              <a:rPr lang="en-GB" sz="2900" b="1" dirty="0"/>
              <a:t>The game is typically played with two </a:t>
            </a:r>
            <a:r>
              <a:rPr lang="en-GB" sz="2900" b="1" dirty="0" smtClean="0"/>
              <a:t>players: human and robot. </a:t>
            </a:r>
            <a:r>
              <a:rPr lang="en-GB" sz="2900" b="1" dirty="0"/>
              <a:t>Each player simultaneously makes their gesture by forming their hand into the corresponding shape. The winner is determined by which gesture beats the other. In the case of a tie, the game is usually replayed until there is a clear winner.</a:t>
            </a:r>
          </a:p>
          <a:p>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618565"/>
            <a:ext cx="5867400" cy="5638801"/>
          </a:xfrm>
          <a:prstGeom prst="rect">
            <a:avLst/>
          </a:prstGeom>
        </p:spPr>
      </p:pic>
    </p:spTree>
    <p:extLst>
      <p:ext uri="{BB962C8B-B14F-4D97-AF65-F5344CB8AC3E}">
        <p14:creationId xmlns:p14="http://schemas.microsoft.com/office/powerpoint/2010/main" val="290621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2058" y="-92759"/>
            <a:ext cx="9601196" cy="1303867"/>
          </a:xfrm>
        </p:spPr>
        <p:txBody>
          <a:bodyPr>
            <a:normAutofit fontScale="90000"/>
          </a:bodyPr>
          <a:lstStyle/>
          <a:p>
            <a:r>
              <a:rPr lang="en-US" dirty="0" smtClean="0"/>
              <a:t/>
            </a:r>
            <a:br>
              <a:rPr lang="en-US" dirty="0" smtClean="0"/>
            </a:br>
            <a:r>
              <a:rPr lang="en-GB" b="1" dirty="0"/>
              <a:t>Why use Hand Gesture Recognition?</a:t>
            </a:r>
            <a:endParaRPr lang="en-US" b="1" dirty="0"/>
          </a:p>
        </p:txBody>
      </p:sp>
      <p:sp>
        <p:nvSpPr>
          <p:cNvPr id="3" name="Объект 2"/>
          <p:cNvSpPr>
            <a:spLocks noGrp="1"/>
          </p:cNvSpPr>
          <p:nvPr>
            <p:ph idx="1"/>
          </p:nvPr>
        </p:nvSpPr>
        <p:spPr>
          <a:xfrm>
            <a:off x="721660" y="457200"/>
            <a:ext cx="5239870" cy="5916706"/>
          </a:xfrm>
        </p:spPr>
        <p:txBody>
          <a:bodyPr>
            <a:normAutofit fontScale="92500" lnSpcReduction="10000"/>
          </a:bodyPr>
          <a:lstStyle/>
          <a:p>
            <a:endParaRPr lang="en-GB" sz="3600" dirty="0" smtClean="0"/>
          </a:p>
          <a:p>
            <a:pPr marL="0" indent="0">
              <a:buNone/>
            </a:pPr>
            <a:r>
              <a:rPr lang="en-GB" b="1" dirty="0"/>
              <a:t>Hand Gesture Recognition is a game-changer for Rock-Paper-Scissors. It allows players to use their hands as controllers, making the game more immersive and interactive. Unlike traditional methods of playing the game, Hand Gesture Recognition adds an element of strategy and skill that can't be replicated with simple button presses.</a:t>
            </a:r>
          </a:p>
          <a:p>
            <a:pPr marL="0" indent="0">
              <a:buNone/>
            </a:pPr>
            <a:r>
              <a:rPr lang="en-GB" b="1" dirty="0"/>
              <a:t>Another advantage of Hand Gesture Recognition is its accuracy. With this technology, players can be sure that their moves are being recognized correctly, eliminating any potential for cheating or mistakes. This makes the game more fair and enjoyable for everyone involved.</a:t>
            </a:r>
          </a:p>
          <a:p>
            <a:endParaRPr lang="en-US" dirty="0"/>
          </a:p>
        </p:txBody>
      </p:sp>
      <p:pic>
        <p:nvPicPr>
          <p:cNvPr id="1026" name="Picture 2" descr="Finger joint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530" y="1143000"/>
            <a:ext cx="5617939" cy="510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9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0471" y="225662"/>
            <a:ext cx="9601196" cy="653570"/>
          </a:xfrm>
        </p:spPr>
        <p:txBody>
          <a:bodyPr>
            <a:normAutofit fontScale="90000"/>
          </a:bodyPr>
          <a:lstStyle/>
          <a:p>
            <a:r>
              <a:rPr lang="en-US" dirty="0" smtClean="0"/>
              <a:t/>
            </a:r>
            <a:br>
              <a:rPr lang="en-US" dirty="0" smtClean="0"/>
            </a:br>
            <a:r>
              <a:rPr lang="en-US" b="1" dirty="0"/>
              <a:t>What is Deep Learning?</a:t>
            </a:r>
            <a:endParaRPr lang="en-US" b="1" dirty="0"/>
          </a:p>
        </p:txBody>
      </p:sp>
      <p:sp>
        <p:nvSpPr>
          <p:cNvPr id="3" name="Объект 2"/>
          <p:cNvSpPr>
            <a:spLocks noGrp="1"/>
          </p:cNvSpPr>
          <p:nvPr>
            <p:ph idx="1"/>
          </p:nvPr>
        </p:nvSpPr>
        <p:spPr>
          <a:xfrm>
            <a:off x="688730" y="552447"/>
            <a:ext cx="5624147" cy="5654922"/>
          </a:xfrm>
        </p:spPr>
        <p:txBody>
          <a:bodyPr>
            <a:normAutofit fontScale="62500" lnSpcReduction="20000"/>
          </a:bodyPr>
          <a:lstStyle/>
          <a:p>
            <a:pPr marL="0" indent="0">
              <a:buNone/>
            </a:pPr>
            <a:endParaRPr lang="en-GB" sz="4500" b="1" dirty="0" smtClean="0"/>
          </a:p>
          <a:p>
            <a:r>
              <a:rPr lang="en-GB" sz="2900" b="1" dirty="0"/>
              <a:t>Deep Learning is a subset of Machine Learning that involves training artificial neural networks to learn and make decisions based on large datasets. These networks are </a:t>
            </a:r>
            <a:r>
              <a:rPr lang="en-GB" sz="2900" b="1" dirty="0" err="1"/>
              <a:t>modeled</a:t>
            </a:r>
            <a:r>
              <a:rPr lang="en-GB" sz="2900" b="1" dirty="0"/>
              <a:t> after the human brain, with layers of interconnected nodes that process information and generate outputs. In the context of Hand Gesture Recognition for Rock-Paper-Scissors, Deep Learning algorithms can be trained on thousands of images of hand gestures to accurately recognize and classify them.</a:t>
            </a:r>
          </a:p>
          <a:p>
            <a:r>
              <a:rPr lang="en-GB" sz="2900" b="1" dirty="0"/>
              <a:t>One example of Deep Learning in action is Google's </a:t>
            </a:r>
            <a:r>
              <a:rPr lang="en-GB" sz="2900" b="1" dirty="0" err="1"/>
              <a:t>AlphaGo</a:t>
            </a:r>
            <a:r>
              <a:rPr lang="en-GB" sz="2900" b="1" dirty="0"/>
              <a:t> program, which uses neural networks to play the ancient Chinese board game, Go. By </a:t>
            </a:r>
            <a:r>
              <a:rPr lang="en-GB" sz="2900" b="1" dirty="0" err="1"/>
              <a:t>analyzing</a:t>
            </a:r>
            <a:r>
              <a:rPr lang="en-GB" sz="2900" b="1" dirty="0"/>
              <a:t> millions of past games and learning from its mistakes, </a:t>
            </a:r>
            <a:r>
              <a:rPr lang="en-GB" sz="2900" b="1" dirty="0" err="1"/>
              <a:t>AlphaGo</a:t>
            </a:r>
            <a:r>
              <a:rPr lang="en-GB" sz="2900" b="1" dirty="0"/>
              <a:t> was able to defeat the world champion in a series of matches. Similarly, by training a neural network on a large dataset of hand gesture images, our system can accurately recognize and classify different gestures in real-time, allowing for seamless gameplay and an immersive experience.</a:t>
            </a:r>
          </a:p>
          <a:p>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876" y="1116622"/>
            <a:ext cx="5266593" cy="5161086"/>
          </a:xfrm>
          <a:prstGeom prst="rect">
            <a:avLst/>
          </a:prstGeom>
        </p:spPr>
      </p:pic>
    </p:spTree>
    <p:extLst>
      <p:ext uri="{BB962C8B-B14F-4D97-AF65-F5344CB8AC3E}">
        <p14:creationId xmlns:p14="http://schemas.microsoft.com/office/powerpoint/2010/main" val="290325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0763" y="252370"/>
            <a:ext cx="9601196" cy="1303867"/>
          </a:xfrm>
        </p:spPr>
        <p:txBody>
          <a:bodyPr>
            <a:normAutofit/>
          </a:bodyPr>
          <a:lstStyle/>
          <a:p>
            <a:r>
              <a:rPr lang="en-US" sz="5400" b="1" dirty="0"/>
              <a:t>How does it work?</a:t>
            </a:r>
            <a:endParaRPr lang="en-US" b="1" dirty="0"/>
          </a:p>
        </p:txBody>
      </p:sp>
      <p:sp>
        <p:nvSpPr>
          <p:cNvPr id="3" name="Объект 2"/>
          <p:cNvSpPr>
            <a:spLocks noGrp="1"/>
          </p:cNvSpPr>
          <p:nvPr>
            <p:ph idx="1"/>
          </p:nvPr>
        </p:nvSpPr>
        <p:spPr>
          <a:xfrm>
            <a:off x="759070" y="1167746"/>
            <a:ext cx="5756030" cy="5074791"/>
          </a:xfrm>
        </p:spPr>
        <p:txBody>
          <a:bodyPr>
            <a:normAutofit fontScale="55000" lnSpcReduction="20000"/>
          </a:bodyPr>
          <a:lstStyle/>
          <a:p>
            <a:r>
              <a:rPr lang="en-GB" sz="3400" b="1" dirty="0"/>
              <a:t>Hand Gesture Recognition using Deep Learning involves training a neural network to recognize different hand gestures corresponding to Rock, Paper, and Scissors. The first step is to collect a large dataset of images of hands making these gestures from various angles and lighting conditions. This dataset is then used to train the neural network to recognize the features that distinguish each gesture.</a:t>
            </a:r>
          </a:p>
          <a:p>
            <a:r>
              <a:rPr lang="en-GB" sz="3400" b="1" dirty="0"/>
              <a:t>Once the neural network has been trained, it can be used to classify new images of hand gestures in real-time. The system captures an image of the player's hand using a camera, which is then processed by the neural network to determine the gesture being made. This information is then used to play the game of Rock-Paper-Scissors against an opponent.</a:t>
            </a:r>
          </a:p>
          <a:p>
            <a:r>
              <a:rPr lang="en-GB" dirty="0"/>
              <a:t/>
            </a:r>
            <a:br>
              <a:rPr lang="en-GB" dirty="0"/>
            </a:br>
            <a:endParaRPr lang="en-US" dirty="0"/>
          </a:p>
        </p:txBody>
      </p:sp>
      <p:pic>
        <p:nvPicPr>
          <p:cNvPr id="2050" name="Picture 2" descr="Different types of finger cu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007" y="1167746"/>
            <a:ext cx="5205047" cy="5145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4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8112" y="252370"/>
            <a:ext cx="9601196" cy="1303867"/>
          </a:xfrm>
        </p:spPr>
        <p:txBody>
          <a:bodyPr/>
          <a:lstStyle/>
          <a:p>
            <a:r>
              <a:rPr lang="en-US" b="1" dirty="0"/>
              <a:t>Conclusion</a:t>
            </a:r>
            <a:endParaRPr lang="en-US" b="1" dirty="0"/>
          </a:p>
        </p:txBody>
      </p:sp>
      <p:sp>
        <p:nvSpPr>
          <p:cNvPr id="3" name="Объект 2"/>
          <p:cNvSpPr>
            <a:spLocks noGrp="1"/>
          </p:cNvSpPr>
          <p:nvPr>
            <p:ph idx="1"/>
          </p:nvPr>
        </p:nvSpPr>
        <p:spPr>
          <a:xfrm>
            <a:off x="729761" y="1255670"/>
            <a:ext cx="10682653" cy="4960492"/>
          </a:xfrm>
        </p:spPr>
        <p:txBody>
          <a:bodyPr>
            <a:normAutofit fontScale="70000" lnSpcReduction="20000"/>
          </a:bodyPr>
          <a:lstStyle/>
          <a:p>
            <a:r>
              <a:rPr lang="en-GB" sz="2800" b="1" dirty="0"/>
              <a:t>In conclusion, we have explored the fascinating world of Rock-Paper-Scissors with Hand Gesture Recognition using Deep Learning. We learned that this technology has revolutionized the way we play this classic game, making it more interactive and engaging than ever before.</a:t>
            </a:r>
          </a:p>
          <a:p>
            <a:r>
              <a:rPr lang="en-GB" sz="2800" b="1" dirty="0"/>
              <a:t>Through our discussion, we discovered the advantages of Hand Gesture Recognition over traditional methods of playing Rock-Paper-Scissors, as well as the power of Deep Learning in making this possible. We also delved into the technical aspects of how this technology works, highlighting its effectiveness and potential for future advancements.</a:t>
            </a:r>
          </a:p>
          <a:p>
            <a:r>
              <a:rPr lang="en-GB" sz="2800" b="1" dirty="0"/>
              <a:t>As we move forward, it is important to recognize the significance of this technology in not just gaming, but also in other areas such as healthcare, robotics, and security. With further research and development, the possibilities are endless.</a:t>
            </a:r>
          </a:p>
          <a:p>
            <a:r>
              <a:rPr lang="en-GB" sz="2800" b="1" dirty="0"/>
              <a:t>So let us embrace the exciting world of Rock-Paper-Scissors with Hand Gesture Recognition using Deep Learning, and see where this technology takes us.</a:t>
            </a:r>
          </a:p>
          <a:p>
            <a:r>
              <a:rPr lang="en-GB" sz="2800" b="1" dirty="0"/>
              <a:t>Thank you for joining us on this journey. Now, it's time to put your skills to the test and challenge someone to a game of Rock-Paper-Scissors!</a:t>
            </a:r>
          </a:p>
          <a:p>
            <a:endParaRPr lang="en-US" dirty="0"/>
          </a:p>
        </p:txBody>
      </p:sp>
    </p:spTree>
    <p:extLst>
      <p:ext uri="{BB962C8B-B14F-4D97-AF65-F5344CB8AC3E}">
        <p14:creationId xmlns:p14="http://schemas.microsoft.com/office/powerpoint/2010/main" val="265148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Links to the sources</a:t>
            </a:r>
            <a:endParaRPr lang="en-US" b="1" dirty="0"/>
          </a:p>
        </p:txBody>
      </p:sp>
      <p:sp>
        <p:nvSpPr>
          <p:cNvPr id="3" name="Объект 2"/>
          <p:cNvSpPr>
            <a:spLocks noGrp="1"/>
          </p:cNvSpPr>
          <p:nvPr>
            <p:ph idx="1"/>
          </p:nvPr>
        </p:nvSpPr>
        <p:spPr/>
        <p:txBody>
          <a:bodyPr/>
          <a:lstStyle/>
          <a:p>
            <a:r>
              <a:rPr lang="en-US" dirty="0" smtClean="0"/>
              <a:t>https</a:t>
            </a:r>
            <a:r>
              <a:rPr lang="en-US" dirty="0"/>
              <a:t>://</a:t>
            </a:r>
            <a:r>
              <a:rPr lang="en-US" dirty="0" smtClean="0"/>
              <a:t>github.com/alimoov/deep-learning-rock-paper</a:t>
            </a:r>
            <a:endParaRPr lang="en-US" dirty="0"/>
          </a:p>
        </p:txBody>
      </p:sp>
    </p:spTree>
    <p:extLst>
      <p:ext uri="{BB962C8B-B14F-4D97-AF65-F5344CB8AC3E}">
        <p14:creationId xmlns:p14="http://schemas.microsoft.com/office/powerpoint/2010/main" val="39817538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Натуральные материалы">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155</TotalTime>
  <Words>923</Words>
  <Application>Microsoft Office PowerPoint</Application>
  <PresentationFormat>Широкоэкранный</PresentationFormat>
  <Paragraphs>37</Paragraphs>
  <Slides>19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19</vt:i4>
      </vt:variant>
    </vt:vector>
  </HeadingPairs>
  <TitlesOfParts>
    <vt:vector size="22" baseType="lpstr">
      <vt:lpstr>Arial</vt:lpstr>
      <vt:lpstr>Garamond</vt:lpstr>
      <vt:lpstr>Натуральные материалы</vt:lpstr>
      <vt:lpstr>Rock-Paper-Scissors with Hand Gesture Recognition Using Deep Learning</vt:lpstr>
      <vt:lpstr>Introduction </vt:lpstr>
      <vt:lpstr>Introduction: Highlighting the objective of the analysis.</vt:lpstr>
      <vt:lpstr>What is Rock-Paper-Scissors?  </vt:lpstr>
      <vt:lpstr> Why use Hand Gesture Recognition?</vt:lpstr>
      <vt:lpstr> What is Deep Learning?</vt:lpstr>
      <vt:lpstr>How does it work?</vt:lpstr>
      <vt:lpstr>Conclusion</vt:lpstr>
      <vt:lpstr>Links to the sources</vt:lpstr>
      <vt:lpstr>THANK YOU FOR YOUR ATTENTION!!!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 of customer data using unsupervised learning in Python</dc:title>
  <dc:creator>user</dc:creator>
  <cp:lastModifiedBy>user</cp:lastModifiedBy>
  <cp:revision>15</cp:revision>
  <dcterms:created xsi:type="dcterms:W3CDTF">2023-02-16T12:52:49Z</dcterms:created>
  <dcterms:modified xsi:type="dcterms:W3CDTF">2023-08-26T20:42:00Z</dcterms:modified>
</cp:coreProperties>
</file>