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6400800" cy="1096963"/>
  <p:notesSz cx="6858000" cy="9144000"/>
  <p:defaultTextStyle>
    <a:defPPr>
      <a:defRPr lang="en-US"/>
    </a:defPPr>
    <a:lvl1pPr marL="0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5092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0184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5277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0369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75461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0553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45646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80738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114" autoAdjust="0"/>
  </p:normalViewPr>
  <p:slideViewPr>
    <p:cSldViewPr>
      <p:cViewPr>
        <p:scale>
          <a:sx n="200" d="100"/>
          <a:sy n="200" d="100"/>
        </p:scale>
        <p:origin x="-1104" y="-1932"/>
      </p:cViewPr>
      <p:guideLst>
        <p:guide orient="horz" pos="346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340774"/>
            <a:ext cx="5440680" cy="235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621614"/>
            <a:ext cx="4480560" cy="2803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8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43931"/>
            <a:ext cx="1440180" cy="9359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43931"/>
            <a:ext cx="4213860" cy="9359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704902"/>
            <a:ext cx="5440680" cy="217869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464943"/>
            <a:ext cx="5440680" cy="239961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50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018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52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03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7546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055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456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807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255961"/>
            <a:ext cx="2827020" cy="72394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255961"/>
            <a:ext cx="2827020" cy="72394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8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245550"/>
            <a:ext cx="2828132" cy="10233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347880"/>
            <a:ext cx="2828132" cy="63202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9" y="245550"/>
            <a:ext cx="2829243" cy="10233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9" y="347880"/>
            <a:ext cx="2829243" cy="63202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2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51" y="43676"/>
            <a:ext cx="2105819" cy="18587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6" y="43677"/>
            <a:ext cx="3578225" cy="93622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51" y="229552"/>
            <a:ext cx="2105819" cy="750353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2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767876"/>
            <a:ext cx="3840480" cy="90652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98017"/>
            <a:ext cx="3840480" cy="658178"/>
          </a:xfrm>
        </p:spPr>
        <p:txBody>
          <a:bodyPr/>
          <a:lstStyle>
            <a:lvl1pPr marL="0" indent="0">
              <a:buNone/>
              <a:defRPr sz="1600"/>
            </a:lvl1pPr>
            <a:lvl2pPr marL="235092" indent="0">
              <a:buNone/>
              <a:defRPr sz="1400"/>
            </a:lvl2pPr>
            <a:lvl3pPr marL="470184" indent="0">
              <a:buNone/>
              <a:defRPr sz="1200"/>
            </a:lvl3pPr>
            <a:lvl4pPr marL="705277" indent="0">
              <a:buNone/>
              <a:defRPr sz="1000"/>
            </a:lvl4pPr>
            <a:lvl5pPr marL="940369" indent="0">
              <a:buNone/>
              <a:defRPr sz="1000"/>
            </a:lvl5pPr>
            <a:lvl6pPr marL="1175461" indent="0">
              <a:buNone/>
              <a:defRPr sz="1000"/>
            </a:lvl6pPr>
            <a:lvl7pPr marL="1410553" indent="0">
              <a:buNone/>
              <a:defRPr sz="1000"/>
            </a:lvl7pPr>
            <a:lvl8pPr marL="1645646" indent="0">
              <a:buNone/>
              <a:defRPr sz="1000"/>
            </a:lvl8pPr>
            <a:lvl9pPr marL="1880738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858529"/>
            <a:ext cx="3840480" cy="128741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0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43931"/>
            <a:ext cx="5760720" cy="182827"/>
          </a:xfrm>
          <a:prstGeom prst="rect">
            <a:avLst/>
          </a:prstGeom>
        </p:spPr>
        <p:txBody>
          <a:bodyPr vert="horz" lIns="47018" tIns="23509" rIns="47018" bIns="235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255961"/>
            <a:ext cx="5760720" cy="723945"/>
          </a:xfrm>
          <a:prstGeom prst="rect">
            <a:avLst/>
          </a:prstGeom>
        </p:spPr>
        <p:txBody>
          <a:bodyPr vert="horz" lIns="47018" tIns="23509" rIns="47018" bIns="235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1016726"/>
            <a:ext cx="1493520" cy="58403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1016726"/>
            <a:ext cx="2026920" cy="58403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1016726"/>
            <a:ext cx="1493520" cy="58403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184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19" indent="-176319" algn="l" defTabSz="47018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25" indent="-146933" algn="l" defTabSz="47018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731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23" indent="-117546" algn="l" defTabSz="470184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57915" indent="-117546" algn="l" defTabSz="470184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007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100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192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284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5092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84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5277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369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461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553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46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738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62" y="3700"/>
            <a:ext cx="6391275" cy="1079257"/>
            <a:chOff x="9525" y="-2"/>
            <a:chExt cx="6413199" cy="1082959"/>
          </a:xfrm>
        </p:grpSpPr>
        <p:pic>
          <p:nvPicPr>
            <p:cNvPr id="40" name="Picture 12" descr="C:\Users\Nicolas\Desktop\best\obama_best\IMG_1838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3" b="7259"/>
            <a:stretch/>
          </p:blipFill>
          <p:spPr bwMode="auto">
            <a:xfrm>
              <a:off x="1609725" y="-2"/>
              <a:ext cx="802028" cy="10829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C:\Users\Nicolas\Desktop\best\obama_best\IMG_2051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3" b="7259"/>
            <a:stretch/>
          </p:blipFill>
          <p:spPr bwMode="auto">
            <a:xfrm>
              <a:off x="9525" y="-1"/>
              <a:ext cx="802029" cy="1082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7" descr="C:\Users\Nicolas\Desktop\best\obama_best\IMG_205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2" b="7259"/>
            <a:stretch/>
          </p:blipFill>
          <p:spPr bwMode="auto">
            <a:xfrm>
              <a:off x="807145" y="-1"/>
              <a:ext cx="802029" cy="1082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8" descr="C:\Users\Nicolas\Desktop\best\obama_best\IMG_2311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2" b="7259"/>
            <a:stretch/>
          </p:blipFill>
          <p:spPr bwMode="auto">
            <a:xfrm>
              <a:off x="4820871" y="-1"/>
              <a:ext cx="802029" cy="10829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9" descr="C:\Users\Nicolas\Desktop\best\obama_best\IMG_2312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3" b="7259"/>
            <a:stretch/>
          </p:blipFill>
          <p:spPr bwMode="auto">
            <a:xfrm>
              <a:off x="5620695" y="-2"/>
              <a:ext cx="802029" cy="1082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0" descr="C:\Users\Nicolas\Desktop\best\obama_best\IMG_2335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3" b="7259"/>
            <a:stretch/>
          </p:blipFill>
          <p:spPr bwMode="auto">
            <a:xfrm>
              <a:off x="3213320" y="0"/>
              <a:ext cx="802029" cy="1082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1" descr="C:\Users\Nicolas\Desktop\best\obama_best\IMG_2336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3" b="7259"/>
            <a:stretch/>
          </p:blipFill>
          <p:spPr bwMode="auto">
            <a:xfrm>
              <a:off x="4018842" y="1"/>
              <a:ext cx="802029" cy="10829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3" descr="C:\Users\Nicolas\Desktop\best\obama_best\IMG_1839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3" b="7259"/>
            <a:stretch/>
          </p:blipFill>
          <p:spPr bwMode="auto">
            <a:xfrm>
              <a:off x="2409549" y="-1"/>
              <a:ext cx="802029" cy="1082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59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</dc:creator>
  <cp:lastModifiedBy>Nicolas</cp:lastModifiedBy>
  <cp:revision>7</cp:revision>
  <dcterms:created xsi:type="dcterms:W3CDTF">2013-01-17T23:26:19Z</dcterms:created>
  <dcterms:modified xsi:type="dcterms:W3CDTF">2013-01-18T01:12:21Z</dcterms:modified>
</cp:coreProperties>
</file>