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6400800" cy="6400800"/>
  <p:notesSz cx="6858000" cy="9144000"/>
  <p:defaultTextStyle>
    <a:defPPr>
      <a:defRPr lang="en-US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114" autoAdjust="0"/>
  </p:normalViewPr>
  <p:slideViewPr>
    <p:cSldViewPr>
      <p:cViewPr>
        <p:scale>
          <a:sx n="200" d="100"/>
          <a:sy n="200" d="100"/>
        </p:scale>
        <p:origin x="-720" y="84"/>
      </p:cViewPr>
      <p:guideLst>
        <p:guide orient="horz" pos="2018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432"/>
            <a:ext cx="5440680" cy="1372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31"/>
            <a:ext cx="4480560" cy="16357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48"/>
            <a:ext cx="1440180" cy="5461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48"/>
            <a:ext cx="4213860" cy="5461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18"/>
            <a:ext cx="5440680" cy="127127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60"/>
            <a:ext cx="5440680" cy="140017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39"/>
            <a:ext cx="2827020" cy="422423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39"/>
            <a:ext cx="2827020" cy="422423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32788"/>
            <a:ext cx="2828132" cy="5971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029895"/>
            <a:ext cx="2828132" cy="36878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33" y="1432788"/>
            <a:ext cx="2829243" cy="5971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33" y="2029895"/>
            <a:ext cx="2829243" cy="368786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5" y="254852"/>
            <a:ext cx="2105819" cy="108457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50" y="254867"/>
            <a:ext cx="3578225" cy="54629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55" y="1339449"/>
            <a:ext cx="2105819" cy="437832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4480573"/>
            <a:ext cx="3840480" cy="52895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571932"/>
            <a:ext cx="3840480" cy="3840482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009541"/>
            <a:ext cx="3840480" cy="751207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40"/>
            <a:ext cx="5760720" cy="10668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39"/>
            <a:ext cx="5760720" cy="4224234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624"/>
            <a:ext cx="1493520" cy="3407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8184-FFD0-45CF-92E3-1E6E911CC564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624"/>
            <a:ext cx="2026920" cy="3407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624"/>
            <a:ext cx="1493520" cy="3407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8CF3-950B-4326-8CAB-81BAA2C5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84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4701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4701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4701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4701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64" y="21593"/>
            <a:ext cx="6391275" cy="6297485"/>
            <a:chOff x="9525" y="-2"/>
            <a:chExt cx="6413199" cy="1082959"/>
          </a:xfrm>
        </p:grpSpPr>
        <p:pic>
          <p:nvPicPr>
            <p:cNvPr id="40" name="Picture 12" descr="C:\Users\Nicolas\Desktop\best\obama_best\IMG_183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1609725" y="-2"/>
              <a:ext cx="802028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C:\Users\Nicolas\Desktop\best\obama_best\IMG_205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9525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C:\Users\Nicolas\Desktop\best\obama_best\IMG_205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7259"/>
            <a:stretch/>
          </p:blipFill>
          <p:spPr bwMode="auto">
            <a:xfrm>
              <a:off x="807145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C:\Users\Nicolas\Desktop\best\obama_best\IMG_231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" b="7259"/>
            <a:stretch/>
          </p:blipFill>
          <p:spPr bwMode="auto">
            <a:xfrm>
              <a:off x="4820871" y="-1"/>
              <a:ext cx="802029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9" descr="C:\Users\Nicolas\Desktop\best\obama_best\IMG_231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5620695" y="-2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C:\Users\Nicolas\Desktop\best\obama_best\IMG_2335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3213320" y="0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1" descr="C:\Users\Nicolas\Desktop\best\obama_best\IMG_2336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4018842" y="1"/>
              <a:ext cx="802029" cy="108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3" descr="C:\Users\Nicolas\Desktop\best\obama_best\IMG_1839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" b="7259"/>
            <a:stretch/>
          </p:blipFill>
          <p:spPr bwMode="auto">
            <a:xfrm>
              <a:off x="2409549" y="-1"/>
              <a:ext cx="802029" cy="1082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Papers\DrawAFriend\obama\IMG_18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1096934" cy="164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apers\DrawAFriend\obama\IMG_18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" y="2667000"/>
            <a:ext cx="1096934" cy="1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Papers\DrawAFriend\obama\IMG_20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40" y="2667000"/>
            <a:ext cx="1096933" cy="1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:\Papers\DrawAFriend\obama\IMG_203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04" y="1143000"/>
            <a:ext cx="1096933" cy="1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:\Papers\DrawAFriend\obama\IMG_231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64" y="2667000"/>
            <a:ext cx="1096934" cy="1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D:\Papers\DrawAFriend\obama\IMG_231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07" y="1143000"/>
            <a:ext cx="1096934" cy="16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D:\Papers\DrawAFriend\obama\IMG_214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89" y="2667000"/>
            <a:ext cx="1104319" cy="1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Papers\DrawAFriend\obama\IMG_214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11" y="1143000"/>
            <a:ext cx="1104319" cy="1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Papers\DrawAFriend\obama\IMG_213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62193"/>
            <a:ext cx="1100138" cy="16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apers\DrawAFriend\obama\IMG_213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152481"/>
            <a:ext cx="1100138" cy="16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0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</dc:creator>
  <cp:lastModifiedBy>Michael Cohen (RESEARCH)</cp:lastModifiedBy>
  <cp:revision>10</cp:revision>
  <dcterms:created xsi:type="dcterms:W3CDTF">2013-01-17T23:26:19Z</dcterms:created>
  <dcterms:modified xsi:type="dcterms:W3CDTF">2013-01-18T02:17:05Z</dcterms:modified>
</cp:coreProperties>
</file>