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8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514-A4F8-4F7B-AC71-7F5CAD3F1F59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19831715">
            <a:off x="4223607" y="874505"/>
            <a:ext cx="2583852" cy="1126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2658424"/>
            <a:ext cx="52908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09641" y="381000"/>
            <a:ext cx="0" cy="3657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33784" y="1729946"/>
            <a:ext cx="234778" cy="4201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04038" y="1192427"/>
            <a:ext cx="339811" cy="3089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69508" y="1618735"/>
            <a:ext cx="586946" cy="92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257800" y="1711411"/>
            <a:ext cx="191530" cy="4324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08373" y="1198605"/>
            <a:ext cx="271849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77929" y="1359243"/>
            <a:ext cx="216244" cy="3707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44297" y="864973"/>
            <a:ext cx="306867" cy="3854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70605" y="932935"/>
            <a:ext cx="265671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54811" y="970005"/>
            <a:ext cx="259492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962135" y="654908"/>
            <a:ext cx="284206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411362" y="3657600"/>
            <a:ext cx="290384" cy="278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4869" y="2676959"/>
            <a:ext cx="236748" cy="4122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729946" y="2650524"/>
            <a:ext cx="111211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 rot="475876">
            <a:off x="2711707" y="1523253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-1 w 1779372"/>
              <a:gd name="connsiteY0" fmla="*/ 0 h 2687594"/>
              <a:gd name="connsiteX1" fmla="*/ 191529 w 1779372"/>
              <a:gd name="connsiteY1" fmla="*/ 500448 h 2687594"/>
              <a:gd name="connsiteX2" fmla="*/ 308918 w 1779372"/>
              <a:gd name="connsiteY2" fmla="*/ 846438 h 2687594"/>
              <a:gd name="connsiteX3" fmla="*/ 525162 w 1779372"/>
              <a:gd name="connsiteY3" fmla="*/ 1149178 h 2687594"/>
              <a:gd name="connsiteX4" fmla="*/ 883508 w 1779372"/>
              <a:gd name="connsiteY4" fmla="*/ 1464276 h 2687594"/>
              <a:gd name="connsiteX5" fmla="*/ 1241853 w 1779372"/>
              <a:gd name="connsiteY5" fmla="*/ 1909119 h 2687594"/>
              <a:gd name="connsiteX6" fmla="*/ 1501345 w 1779372"/>
              <a:gd name="connsiteY6" fmla="*/ 2452816 h 2687594"/>
              <a:gd name="connsiteX7" fmla="*/ 1779372 w 1779372"/>
              <a:gd name="connsiteY7" fmla="*/ 2687594 h 268759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32" idx="2"/>
            <a:endCxn id="32" idx="6"/>
          </p:cNvCxnSpPr>
          <p:nvPr/>
        </p:nvCxnSpPr>
        <p:spPr>
          <a:xfrm flipV="1">
            <a:off x="4390781" y="802387"/>
            <a:ext cx="2249505" cy="12712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2" idx="0"/>
            <a:endCxn id="32" idx="4"/>
          </p:cNvCxnSpPr>
          <p:nvPr/>
        </p:nvCxnSpPr>
        <p:spPr>
          <a:xfrm>
            <a:off x="5238299" y="947421"/>
            <a:ext cx="554468" cy="98115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11590" y="762000"/>
            <a:ext cx="4530632" cy="3124200"/>
            <a:chOff x="1711590" y="762000"/>
            <a:chExt cx="4530632" cy="3124200"/>
          </a:xfrm>
        </p:grpSpPr>
        <p:sp>
          <p:nvSpPr>
            <p:cNvPr id="12" name="Oval 11"/>
            <p:cNvSpPr/>
            <p:nvPr/>
          </p:nvSpPr>
          <p:spPr>
            <a:xfrm>
              <a:off x="4681241" y="1880566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16565" y="9820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05041" y="1286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79414" y="37338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86754" y="133385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24241" y="10582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85841" y="15916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15000" y="147149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711590" y="2810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19400" y="282171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19800" y="762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6754" y="1860229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089822" y="106818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3233441" y="25822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3651421" y="3015737"/>
            <a:ext cx="128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Stroke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585292" y="2237491"/>
            <a:ext cx="15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Corrected Stroke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462981" y="594495"/>
            <a:ext cx="139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Nearest Points</a:t>
            </a:r>
            <a:endParaRPr lang="en-US" sz="1600" dirty="0"/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3503141" y="947421"/>
            <a:ext cx="230659" cy="59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890584" y="932935"/>
            <a:ext cx="1647657" cy="1859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886200" y="947421"/>
            <a:ext cx="1353065" cy="96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003589" y="945292"/>
            <a:ext cx="568411" cy="36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6" idx="2"/>
          </p:cNvCxnSpPr>
          <p:nvPr/>
        </p:nvCxnSpPr>
        <p:spPr>
          <a:xfrm>
            <a:off x="4160544" y="933049"/>
            <a:ext cx="1047829" cy="4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584357" y="970005"/>
            <a:ext cx="1186248" cy="13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3"/>
          </p:cNvCxnSpPr>
          <p:nvPr/>
        </p:nvCxnSpPr>
        <p:spPr>
          <a:xfrm>
            <a:off x="4858107" y="763772"/>
            <a:ext cx="1110207" cy="5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 rot="475876">
            <a:off x="4972151" y="326312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0 w 1977081"/>
              <a:gd name="connsiteY0" fmla="*/ 0 h 2879124"/>
              <a:gd name="connsiteX1" fmla="*/ 475735 w 1977081"/>
              <a:gd name="connsiteY1" fmla="*/ 426308 h 2879124"/>
              <a:gd name="connsiteX2" fmla="*/ 667265 w 1977081"/>
              <a:gd name="connsiteY2" fmla="*/ 926756 h 2879124"/>
              <a:gd name="connsiteX3" fmla="*/ 784654 w 1977081"/>
              <a:gd name="connsiteY3" fmla="*/ 1272746 h 2879124"/>
              <a:gd name="connsiteX4" fmla="*/ 1000898 w 1977081"/>
              <a:gd name="connsiteY4" fmla="*/ 1575486 h 2879124"/>
              <a:gd name="connsiteX5" fmla="*/ 1359244 w 1977081"/>
              <a:gd name="connsiteY5" fmla="*/ 1890584 h 2879124"/>
              <a:gd name="connsiteX6" fmla="*/ 1717589 w 1977081"/>
              <a:gd name="connsiteY6" fmla="*/ 2335427 h 2879124"/>
              <a:gd name="connsiteX7" fmla="*/ 1977081 w 1977081"/>
              <a:gd name="connsiteY7" fmla="*/ 2879124 h 287912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55509" y="13630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3321308" y="1439562"/>
            <a:ext cx="2195984" cy="12030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 rot="19836021">
            <a:off x="3183058" y="1964431"/>
            <a:ext cx="165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Correction Vector</a:t>
            </a:r>
            <a:endParaRPr lang="en-US" sz="16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923292" y="3474080"/>
            <a:ext cx="84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Outliers</a:t>
            </a:r>
            <a:endParaRPr lang="en-US" sz="16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878227" y="2990335"/>
            <a:ext cx="234778" cy="52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230395" y="1791730"/>
            <a:ext cx="1155356" cy="172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2471351" y="3021227"/>
            <a:ext cx="333633" cy="48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3"/>
          </p:cNvCxnSpPr>
          <p:nvPr/>
        </p:nvCxnSpPr>
        <p:spPr>
          <a:xfrm>
            <a:off x="2764869" y="3643357"/>
            <a:ext cx="1640315" cy="11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mcohen</dc:creator>
  <cp:lastModifiedBy>Michael Cohen (RESEARCH)</cp:lastModifiedBy>
  <cp:revision>12</cp:revision>
  <dcterms:created xsi:type="dcterms:W3CDTF">2013-01-13T18:41:29Z</dcterms:created>
  <dcterms:modified xsi:type="dcterms:W3CDTF">2013-01-16T01:23:38Z</dcterms:modified>
</cp:coreProperties>
</file>