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6400800" cy="1096963"/>
  <p:notesSz cx="6858000" cy="9144000"/>
  <p:defaultTextStyle>
    <a:defPPr>
      <a:defRPr lang="en-US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14" autoAdjust="0"/>
  </p:normalViewPr>
  <p:slideViewPr>
    <p:cSldViewPr>
      <p:cViewPr>
        <p:scale>
          <a:sx n="200" d="100"/>
          <a:sy n="200" d="100"/>
        </p:scale>
        <p:origin x="-522" y="-1896"/>
      </p:cViewPr>
      <p:guideLst>
        <p:guide orient="horz" pos="346"/>
        <p:guide pos="2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1" y="340776"/>
            <a:ext cx="5440678" cy="235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4" y="621614"/>
            <a:ext cx="4480562" cy="2803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77" y="43934"/>
            <a:ext cx="1440182" cy="935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3" y="43934"/>
            <a:ext cx="4213858" cy="935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704902"/>
            <a:ext cx="5440678" cy="21786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464945"/>
            <a:ext cx="5440678" cy="239961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55961"/>
            <a:ext cx="2827018" cy="7239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2" y="255961"/>
            <a:ext cx="2827018" cy="7239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3" y="245551"/>
            <a:ext cx="2828132" cy="10233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3" y="347882"/>
            <a:ext cx="2828132" cy="63202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38" y="245551"/>
            <a:ext cx="2829241" cy="10233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38" y="347882"/>
            <a:ext cx="2829241" cy="63202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61" y="43676"/>
            <a:ext cx="2105817" cy="18587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55" y="43679"/>
            <a:ext cx="3578224" cy="93622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61" y="229555"/>
            <a:ext cx="2105817" cy="750353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7" y="767877"/>
            <a:ext cx="3840481" cy="9065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7" y="98017"/>
            <a:ext cx="3840481" cy="658178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7" y="858532"/>
            <a:ext cx="3840481" cy="128741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2" y="43932"/>
            <a:ext cx="5760719" cy="182827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2" y="255961"/>
            <a:ext cx="5760719" cy="723945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2" y="1016728"/>
            <a:ext cx="1493519" cy="5840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4" y="1016728"/>
            <a:ext cx="2026922" cy="5840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2" y="1016728"/>
            <a:ext cx="1493519" cy="5840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84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4701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4701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4701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4701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8" y="8463"/>
            <a:ext cx="6391277" cy="1079257"/>
            <a:chOff x="9525" y="-2"/>
            <a:chExt cx="6413199" cy="1082959"/>
          </a:xfrm>
        </p:grpSpPr>
        <p:pic>
          <p:nvPicPr>
            <p:cNvPr id="40" name="Picture 12" descr="C:\Users\Nicolas\Desktop\best\obama_best\IMG_183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1609725" y="-2"/>
              <a:ext cx="802028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C:\Users\Nicolas\Desktop\best\obama_best\IMG_205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9525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C:\Users\Nicolas\Desktop\best\obama_best\IMG_205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7259"/>
            <a:stretch/>
          </p:blipFill>
          <p:spPr bwMode="auto">
            <a:xfrm>
              <a:off x="807145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C:\Users\Nicolas\Desktop\best\obama_best\IMG_231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7259"/>
            <a:stretch/>
          </p:blipFill>
          <p:spPr bwMode="auto">
            <a:xfrm>
              <a:off x="4820871" y="-1"/>
              <a:ext cx="802029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9" descr="C:\Users\Nicolas\Desktop\best\obama_best\IMG_231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5620695" y="-2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C:\Users\Nicolas\Desktop\best\obama_best\IMG_2335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3213320" y="0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1" descr="C:\Users\Nicolas\Desktop\best\obama_best\IMG_2336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4018842" y="1"/>
              <a:ext cx="802029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3" descr="C:\Users\Nicolas\Desktop\best\obama_best\IMG_1839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2409549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Papers\DrawAFriend\obama\IMG_1840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b="5876"/>
          <a:stretch/>
        </p:blipFill>
        <p:spPr bwMode="auto">
          <a:xfrm>
            <a:off x="753015" y="366"/>
            <a:ext cx="748253" cy="10965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D:\Papers\DrawAFriend\obama\IMG_1841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b="5876"/>
          <a:stretch/>
        </p:blipFill>
        <p:spPr bwMode="auto">
          <a:xfrm>
            <a:off x="4762" y="366"/>
            <a:ext cx="748253" cy="10965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:\Papers\DrawAFriend\obama\IMG_2314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b="5876"/>
          <a:stretch/>
        </p:blipFill>
        <p:spPr bwMode="auto">
          <a:xfrm>
            <a:off x="1632932" y="-765"/>
            <a:ext cx="748253" cy="109659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D:\Papers\DrawAFriend\obama\IMG_2313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b="5876"/>
          <a:stretch/>
        </p:blipFill>
        <p:spPr bwMode="auto">
          <a:xfrm>
            <a:off x="2381186" y="-765"/>
            <a:ext cx="748253" cy="109659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icolas\Desktop\best\obama_best\IMG_2249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b="5848"/>
          <a:stretch/>
        </p:blipFill>
        <p:spPr bwMode="auto">
          <a:xfrm>
            <a:off x="4018964" y="-765"/>
            <a:ext cx="747080" cy="109546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Nicolas\Desktop\best\obama_best\IMG_2250.JP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b="5848"/>
          <a:stretch/>
        </p:blipFill>
        <p:spPr bwMode="auto">
          <a:xfrm>
            <a:off x="3267097" y="366"/>
            <a:ext cx="747080" cy="109546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icolas\Desktop\best\obama_best\IMG_2338.JP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 b="6412"/>
          <a:stretch/>
        </p:blipFill>
        <p:spPr bwMode="auto">
          <a:xfrm>
            <a:off x="4897067" y="366"/>
            <a:ext cx="751867" cy="109659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icolas\Desktop\best\obama_best\IMG_2337.JP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b="6329"/>
          <a:stretch/>
        </p:blipFill>
        <p:spPr bwMode="auto">
          <a:xfrm>
            <a:off x="5648934" y="800"/>
            <a:ext cx="751867" cy="109659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</dc:creator>
  <cp:lastModifiedBy>Nicolas</cp:lastModifiedBy>
  <cp:revision>16</cp:revision>
  <dcterms:created xsi:type="dcterms:W3CDTF">2013-01-17T23:26:19Z</dcterms:created>
  <dcterms:modified xsi:type="dcterms:W3CDTF">2013-01-18T03:28:35Z</dcterms:modified>
</cp:coreProperties>
</file>